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5407" y="254542"/>
            <a:ext cx="16957185" cy="2629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0374" y="2914711"/>
            <a:ext cx="17687251" cy="3892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1" y="0"/>
            <a:ext cx="18288635" cy="10287000"/>
            <a:chOff x="-51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7287" y="0"/>
              <a:ext cx="6760711" cy="44703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7360" y="62"/>
              <a:ext cx="3235960" cy="2873375"/>
            </a:xfrm>
            <a:custGeom>
              <a:avLst/>
              <a:gdLst/>
              <a:ahLst/>
              <a:cxnLst/>
              <a:rect l="l" t="t" r="r" b="b"/>
              <a:pathLst>
                <a:path w="3235960" h="2873375">
                  <a:moveTo>
                    <a:pt x="684136" y="2558440"/>
                  </a:moveTo>
                  <a:lnTo>
                    <a:pt x="681418" y="2510472"/>
                  </a:lnTo>
                  <a:lnTo>
                    <a:pt x="672858" y="2462987"/>
                  </a:lnTo>
                  <a:lnTo>
                    <a:pt x="659168" y="2416848"/>
                  </a:lnTo>
                  <a:lnTo>
                    <a:pt x="641070" y="2372931"/>
                  </a:lnTo>
                  <a:lnTo>
                    <a:pt x="619264" y="2332113"/>
                  </a:lnTo>
                  <a:lnTo>
                    <a:pt x="594487" y="2295245"/>
                  </a:lnTo>
                  <a:lnTo>
                    <a:pt x="567461" y="2263229"/>
                  </a:lnTo>
                  <a:lnTo>
                    <a:pt x="538886" y="2236901"/>
                  </a:lnTo>
                  <a:lnTo>
                    <a:pt x="465924" y="2196998"/>
                  </a:lnTo>
                  <a:lnTo>
                    <a:pt x="421106" y="2183193"/>
                  </a:lnTo>
                  <a:lnTo>
                    <a:pt x="375627" y="2175573"/>
                  </a:lnTo>
                  <a:lnTo>
                    <a:pt x="330047" y="2173973"/>
                  </a:lnTo>
                  <a:lnTo>
                    <a:pt x="284937" y="2178215"/>
                  </a:lnTo>
                  <a:lnTo>
                    <a:pt x="240868" y="2188159"/>
                  </a:lnTo>
                  <a:lnTo>
                    <a:pt x="198412" y="2203615"/>
                  </a:lnTo>
                  <a:lnTo>
                    <a:pt x="158140" y="2224417"/>
                  </a:lnTo>
                  <a:lnTo>
                    <a:pt x="120637" y="2250402"/>
                  </a:lnTo>
                  <a:lnTo>
                    <a:pt x="86448" y="2281390"/>
                  </a:lnTo>
                  <a:lnTo>
                    <a:pt x="56159" y="2317229"/>
                  </a:lnTo>
                  <a:lnTo>
                    <a:pt x="30327" y="2357755"/>
                  </a:lnTo>
                  <a:lnTo>
                    <a:pt x="6413" y="2427859"/>
                  </a:lnTo>
                  <a:lnTo>
                    <a:pt x="952" y="2469413"/>
                  </a:lnTo>
                  <a:lnTo>
                    <a:pt x="0" y="2513812"/>
                  </a:lnTo>
                  <a:lnTo>
                    <a:pt x="3695" y="2559939"/>
                  </a:lnTo>
                  <a:lnTo>
                    <a:pt x="12052" y="2606002"/>
                  </a:lnTo>
                  <a:lnTo>
                    <a:pt x="25552" y="2652877"/>
                  </a:lnTo>
                  <a:lnTo>
                    <a:pt x="43980" y="2697454"/>
                  </a:lnTo>
                  <a:lnTo>
                    <a:pt x="67589" y="2739263"/>
                  </a:lnTo>
                  <a:lnTo>
                    <a:pt x="96507" y="2777198"/>
                  </a:lnTo>
                  <a:lnTo>
                    <a:pt x="130860" y="2810116"/>
                  </a:lnTo>
                  <a:lnTo>
                    <a:pt x="170789" y="2836926"/>
                  </a:lnTo>
                  <a:lnTo>
                    <a:pt x="214769" y="2856369"/>
                  </a:lnTo>
                  <a:lnTo>
                    <a:pt x="260629" y="2868269"/>
                  </a:lnTo>
                  <a:lnTo>
                    <a:pt x="307606" y="2873197"/>
                  </a:lnTo>
                  <a:lnTo>
                    <a:pt x="354888" y="2871711"/>
                  </a:lnTo>
                  <a:lnTo>
                    <a:pt x="401688" y="2864370"/>
                  </a:lnTo>
                  <a:lnTo>
                    <a:pt x="447243" y="2851747"/>
                  </a:lnTo>
                  <a:lnTo>
                    <a:pt x="490740" y="2834398"/>
                  </a:lnTo>
                  <a:lnTo>
                    <a:pt x="531406" y="2812885"/>
                  </a:lnTo>
                  <a:lnTo>
                    <a:pt x="568452" y="2787777"/>
                  </a:lnTo>
                  <a:lnTo>
                    <a:pt x="601078" y="2759621"/>
                  </a:lnTo>
                  <a:lnTo>
                    <a:pt x="628510" y="2729001"/>
                  </a:lnTo>
                  <a:lnTo>
                    <a:pt x="649960" y="2696464"/>
                  </a:lnTo>
                  <a:lnTo>
                    <a:pt x="669124" y="2652306"/>
                  </a:lnTo>
                  <a:lnTo>
                    <a:pt x="680275" y="2606002"/>
                  </a:lnTo>
                  <a:lnTo>
                    <a:pt x="684136" y="2558440"/>
                  </a:lnTo>
                  <a:close/>
                </a:path>
                <a:path w="3235960" h="2873375">
                  <a:moveTo>
                    <a:pt x="1490345" y="346862"/>
                  </a:moveTo>
                  <a:lnTo>
                    <a:pt x="1487639" y="298894"/>
                  </a:lnTo>
                  <a:lnTo>
                    <a:pt x="1479092" y="251409"/>
                  </a:lnTo>
                  <a:lnTo>
                    <a:pt x="1465414" y="205282"/>
                  </a:lnTo>
                  <a:lnTo>
                    <a:pt x="1447317" y="161366"/>
                  </a:lnTo>
                  <a:lnTo>
                    <a:pt x="1425524" y="120535"/>
                  </a:lnTo>
                  <a:lnTo>
                    <a:pt x="1400746" y="83680"/>
                  </a:lnTo>
                  <a:lnTo>
                    <a:pt x="1373695" y="51650"/>
                  </a:lnTo>
                  <a:lnTo>
                    <a:pt x="1345107" y="25323"/>
                  </a:lnTo>
                  <a:lnTo>
                    <a:pt x="1305153" y="0"/>
                  </a:lnTo>
                  <a:lnTo>
                    <a:pt x="987780" y="0"/>
                  </a:lnTo>
                  <a:lnTo>
                    <a:pt x="943038" y="26771"/>
                  </a:lnTo>
                  <a:lnTo>
                    <a:pt x="902360" y="60223"/>
                  </a:lnTo>
                  <a:lnTo>
                    <a:pt x="866609" y="100114"/>
                  </a:lnTo>
                  <a:lnTo>
                    <a:pt x="836650" y="146177"/>
                  </a:lnTo>
                  <a:lnTo>
                    <a:pt x="812736" y="216268"/>
                  </a:lnTo>
                  <a:lnTo>
                    <a:pt x="807275" y="257822"/>
                  </a:lnTo>
                  <a:lnTo>
                    <a:pt x="806323" y="302209"/>
                  </a:lnTo>
                  <a:lnTo>
                    <a:pt x="810018" y="348322"/>
                  </a:lnTo>
                  <a:lnTo>
                    <a:pt x="818375" y="394423"/>
                  </a:lnTo>
                  <a:lnTo>
                    <a:pt x="831875" y="441248"/>
                  </a:lnTo>
                  <a:lnTo>
                    <a:pt x="850303" y="485825"/>
                  </a:lnTo>
                  <a:lnTo>
                    <a:pt x="873912" y="527634"/>
                  </a:lnTo>
                  <a:lnTo>
                    <a:pt x="902817" y="565569"/>
                  </a:lnTo>
                  <a:lnTo>
                    <a:pt x="937183" y="598512"/>
                  </a:lnTo>
                  <a:lnTo>
                    <a:pt x="977112" y="625348"/>
                  </a:lnTo>
                  <a:lnTo>
                    <a:pt x="1012710" y="641756"/>
                  </a:lnTo>
                  <a:lnTo>
                    <a:pt x="1049680" y="653097"/>
                  </a:lnTo>
                  <a:lnTo>
                    <a:pt x="1087577" y="659676"/>
                  </a:lnTo>
                  <a:lnTo>
                    <a:pt x="1125956" y="661797"/>
                  </a:lnTo>
                  <a:lnTo>
                    <a:pt x="1177569" y="658177"/>
                  </a:lnTo>
                  <a:lnTo>
                    <a:pt x="1228293" y="647801"/>
                  </a:lnTo>
                  <a:lnTo>
                    <a:pt x="1277086" y="631405"/>
                  </a:lnTo>
                  <a:lnTo>
                    <a:pt x="1322920" y="609727"/>
                  </a:lnTo>
                  <a:lnTo>
                    <a:pt x="1364780" y="583501"/>
                  </a:lnTo>
                  <a:lnTo>
                    <a:pt x="1401622" y="553466"/>
                  </a:lnTo>
                  <a:lnTo>
                    <a:pt x="1432420" y="520344"/>
                  </a:lnTo>
                  <a:lnTo>
                    <a:pt x="1456156" y="484886"/>
                  </a:lnTo>
                  <a:lnTo>
                    <a:pt x="1475320" y="440728"/>
                  </a:lnTo>
                  <a:lnTo>
                    <a:pt x="1486471" y="394423"/>
                  </a:lnTo>
                  <a:lnTo>
                    <a:pt x="1490345" y="346862"/>
                  </a:lnTo>
                  <a:close/>
                </a:path>
                <a:path w="3235960" h="2873375">
                  <a:moveTo>
                    <a:pt x="2392146" y="17157"/>
                  </a:moveTo>
                  <a:lnTo>
                    <a:pt x="2391765" y="0"/>
                  </a:lnTo>
                  <a:lnTo>
                    <a:pt x="1964156" y="0"/>
                  </a:lnTo>
                  <a:lnTo>
                    <a:pt x="1969681" y="49987"/>
                  </a:lnTo>
                  <a:lnTo>
                    <a:pt x="1986699" y="97472"/>
                  </a:lnTo>
                  <a:lnTo>
                    <a:pt x="2012797" y="140360"/>
                  </a:lnTo>
                  <a:lnTo>
                    <a:pt x="2045589" y="176593"/>
                  </a:lnTo>
                  <a:lnTo>
                    <a:pt x="2082673" y="204076"/>
                  </a:lnTo>
                  <a:lnTo>
                    <a:pt x="2121636" y="220726"/>
                  </a:lnTo>
                  <a:lnTo>
                    <a:pt x="2164689" y="226314"/>
                  </a:lnTo>
                  <a:lnTo>
                    <a:pt x="2214930" y="219494"/>
                  </a:lnTo>
                  <a:lnTo>
                    <a:pt x="2262708" y="201002"/>
                  </a:lnTo>
                  <a:lnTo>
                    <a:pt x="2305786" y="173786"/>
                  </a:lnTo>
                  <a:lnTo>
                    <a:pt x="2341969" y="140804"/>
                  </a:lnTo>
                  <a:lnTo>
                    <a:pt x="2369045" y="105003"/>
                  </a:lnTo>
                  <a:lnTo>
                    <a:pt x="2384780" y="69342"/>
                  </a:lnTo>
                  <a:lnTo>
                    <a:pt x="2392146" y="17157"/>
                  </a:lnTo>
                  <a:close/>
                </a:path>
                <a:path w="3235960" h="2873375">
                  <a:moveTo>
                    <a:pt x="2683459" y="707847"/>
                  </a:moveTo>
                  <a:lnTo>
                    <a:pt x="2679623" y="659968"/>
                  </a:lnTo>
                  <a:lnTo>
                    <a:pt x="2665526" y="614870"/>
                  </a:lnTo>
                  <a:lnTo>
                    <a:pt x="2642070" y="574116"/>
                  </a:lnTo>
                  <a:lnTo>
                    <a:pt x="2610193" y="539280"/>
                  </a:lnTo>
                  <a:lnTo>
                    <a:pt x="2570772" y="511924"/>
                  </a:lnTo>
                  <a:lnTo>
                    <a:pt x="2524734" y="493649"/>
                  </a:lnTo>
                  <a:lnTo>
                    <a:pt x="2486863" y="489356"/>
                  </a:lnTo>
                  <a:lnTo>
                    <a:pt x="2443365" y="494398"/>
                  </a:lnTo>
                  <a:lnTo>
                    <a:pt x="2397671" y="508342"/>
                  </a:lnTo>
                  <a:lnTo>
                    <a:pt x="2353208" y="530809"/>
                  </a:lnTo>
                  <a:lnTo>
                    <a:pt x="2313419" y="561365"/>
                  </a:lnTo>
                  <a:lnTo>
                    <a:pt x="2281732" y="599617"/>
                  </a:lnTo>
                  <a:lnTo>
                    <a:pt x="2261590" y="645160"/>
                  </a:lnTo>
                  <a:lnTo>
                    <a:pt x="2255621" y="694550"/>
                  </a:lnTo>
                  <a:lnTo>
                    <a:pt x="2262568" y="743242"/>
                  </a:lnTo>
                  <a:lnTo>
                    <a:pt x="2280208" y="789305"/>
                  </a:lnTo>
                  <a:lnTo>
                    <a:pt x="2306307" y="830783"/>
                  </a:lnTo>
                  <a:lnTo>
                    <a:pt x="2338641" y="865733"/>
                  </a:lnTo>
                  <a:lnTo>
                    <a:pt x="2374989" y="892213"/>
                  </a:lnTo>
                  <a:lnTo>
                    <a:pt x="2413101" y="908304"/>
                  </a:lnTo>
                  <a:lnTo>
                    <a:pt x="2462580" y="913739"/>
                  </a:lnTo>
                  <a:lnTo>
                    <a:pt x="2511552" y="905573"/>
                  </a:lnTo>
                  <a:lnTo>
                    <a:pt x="2557945" y="886536"/>
                  </a:lnTo>
                  <a:lnTo>
                    <a:pt x="2599677" y="859396"/>
                  </a:lnTo>
                  <a:lnTo>
                    <a:pt x="2634665" y="826909"/>
                  </a:lnTo>
                  <a:lnTo>
                    <a:pt x="2660840" y="791832"/>
                  </a:lnTo>
                  <a:lnTo>
                    <a:pt x="2676118" y="756920"/>
                  </a:lnTo>
                  <a:lnTo>
                    <a:pt x="2683459" y="707847"/>
                  </a:lnTo>
                  <a:close/>
                </a:path>
                <a:path w="3235960" h="2873375">
                  <a:moveTo>
                    <a:pt x="3235807" y="0"/>
                  </a:moveTo>
                  <a:lnTo>
                    <a:pt x="3047593" y="0"/>
                  </a:lnTo>
                  <a:lnTo>
                    <a:pt x="3070275" y="4381"/>
                  </a:lnTo>
                  <a:lnTo>
                    <a:pt x="3093161" y="7480"/>
                  </a:lnTo>
                  <a:lnTo>
                    <a:pt x="3116173" y="9309"/>
                  </a:lnTo>
                  <a:lnTo>
                    <a:pt x="3139287" y="9906"/>
                  </a:lnTo>
                  <a:lnTo>
                    <a:pt x="3162211" y="9309"/>
                  </a:lnTo>
                  <a:lnTo>
                    <a:pt x="3186569" y="7480"/>
                  </a:lnTo>
                  <a:lnTo>
                    <a:pt x="3211055" y="4381"/>
                  </a:lnTo>
                  <a:lnTo>
                    <a:pt x="3235807" y="0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8427" y="887792"/>
              <a:ext cx="206452" cy="2037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-50" y="11"/>
              <a:ext cx="2719705" cy="3478529"/>
            </a:xfrm>
            <a:custGeom>
              <a:avLst/>
              <a:gdLst/>
              <a:ahLst/>
              <a:cxnLst/>
              <a:rect l="l" t="t" r="r" b="b"/>
              <a:pathLst>
                <a:path w="2719705" h="3478529">
                  <a:moveTo>
                    <a:pt x="292404" y="3011932"/>
                  </a:moveTo>
                  <a:lnTo>
                    <a:pt x="288544" y="2964053"/>
                  </a:lnTo>
                  <a:lnTo>
                    <a:pt x="274447" y="2918955"/>
                  </a:lnTo>
                  <a:lnTo>
                    <a:pt x="251002" y="2878213"/>
                  </a:lnTo>
                  <a:lnTo>
                    <a:pt x="219113" y="2843403"/>
                  </a:lnTo>
                  <a:lnTo>
                    <a:pt x="179666" y="2816085"/>
                  </a:lnTo>
                  <a:lnTo>
                    <a:pt x="133591" y="2797860"/>
                  </a:lnTo>
                  <a:lnTo>
                    <a:pt x="97269" y="2793542"/>
                  </a:lnTo>
                  <a:lnTo>
                    <a:pt x="74142" y="2794787"/>
                  </a:lnTo>
                  <a:lnTo>
                    <a:pt x="49885" y="2798876"/>
                  </a:lnTo>
                  <a:lnTo>
                    <a:pt x="25031" y="2805620"/>
                  </a:lnTo>
                  <a:lnTo>
                    <a:pt x="114" y="2815005"/>
                  </a:lnTo>
                  <a:lnTo>
                    <a:pt x="114" y="3204641"/>
                  </a:lnTo>
                  <a:lnTo>
                    <a:pt x="43268" y="3216605"/>
                  </a:lnTo>
                  <a:lnTo>
                    <a:pt x="64884" y="3217976"/>
                  </a:lnTo>
                  <a:lnTo>
                    <a:pt x="115189" y="3211157"/>
                  </a:lnTo>
                  <a:lnTo>
                    <a:pt x="162991" y="3192653"/>
                  </a:lnTo>
                  <a:lnTo>
                    <a:pt x="206095" y="3165437"/>
                  </a:lnTo>
                  <a:lnTo>
                    <a:pt x="242290" y="3132455"/>
                  </a:lnTo>
                  <a:lnTo>
                    <a:pt x="269367" y="3096653"/>
                  </a:lnTo>
                  <a:lnTo>
                    <a:pt x="285102" y="3061004"/>
                  </a:lnTo>
                  <a:lnTo>
                    <a:pt x="292404" y="3011932"/>
                  </a:lnTo>
                  <a:close/>
                </a:path>
                <a:path w="2719705" h="3478529">
                  <a:moveTo>
                    <a:pt x="303504" y="1093774"/>
                  </a:moveTo>
                  <a:lnTo>
                    <a:pt x="299681" y="1045933"/>
                  </a:lnTo>
                  <a:lnTo>
                    <a:pt x="285597" y="1000861"/>
                  </a:lnTo>
                  <a:lnTo>
                    <a:pt x="262166" y="960132"/>
                  </a:lnTo>
                  <a:lnTo>
                    <a:pt x="230276" y="925322"/>
                  </a:lnTo>
                  <a:lnTo>
                    <a:pt x="190842" y="898017"/>
                  </a:lnTo>
                  <a:lnTo>
                    <a:pt x="144767" y="879779"/>
                  </a:lnTo>
                  <a:lnTo>
                    <a:pt x="108445" y="875461"/>
                  </a:lnTo>
                  <a:lnTo>
                    <a:pt x="82702" y="877176"/>
                  </a:lnTo>
                  <a:lnTo>
                    <a:pt x="55473" y="882269"/>
                  </a:lnTo>
                  <a:lnTo>
                    <a:pt x="27660" y="890625"/>
                  </a:lnTo>
                  <a:lnTo>
                    <a:pt x="0" y="902131"/>
                  </a:lnTo>
                  <a:lnTo>
                    <a:pt x="0" y="1280845"/>
                  </a:lnTo>
                  <a:lnTo>
                    <a:pt x="43853" y="1296657"/>
                  </a:lnTo>
                  <a:lnTo>
                    <a:pt x="76187" y="1299768"/>
                  </a:lnTo>
                  <a:lnTo>
                    <a:pt x="126428" y="1292948"/>
                  </a:lnTo>
                  <a:lnTo>
                    <a:pt x="174193" y="1274483"/>
                  </a:lnTo>
                  <a:lnTo>
                    <a:pt x="217271" y="1247279"/>
                  </a:lnTo>
                  <a:lnTo>
                    <a:pt x="253441" y="1214310"/>
                  </a:lnTo>
                  <a:lnTo>
                    <a:pt x="280466" y="1178496"/>
                  </a:lnTo>
                  <a:lnTo>
                    <a:pt x="296151" y="1142796"/>
                  </a:lnTo>
                  <a:lnTo>
                    <a:pt x="303504" y="1093774"/>
                  </a:lnTo>
                  <a:close/>
                </a:path>
                <a:path w="2719705" h="3478529">
                  <a:moveTo>
                    <a:pt x="1257668" y="0"/>
                  </a:moveTo>
                  <a:lnTo>
                    <a:pt x="1098537" y="0"/>
                  </a:lnTo>
                  <a:lnTo>
                    <a:pt x="1106563" y="4025"/>
                  </a:lnTo>
                  <a:lnTo>
                    <a:pt x="1152867" y="17322"/>
                  </a:lnTo>
                  <a:lnTo>
                    <a:pt x="1173975" y="18592"/>
                  </a:lnTo>
                  <a:lnTo>
                    <a:pt x="1195362" y="17322"/>
                  </a:lnTo>
                  <a:lnTo>
                    <a:pt x="1216545" y="13652"/>
                  </a:lnTo>
                  <a:lnTo>
                    <a:pt x="1237361" y="7823"/>
                  </a:lnTo>
                  <a:lnTo>
                    <a:pt x="1257668" y="0"/>
                  </a:lnTo>
                  <a:close/>
                </a:path>
                <a:path w="2719705" h="3478529">
                  <a:moveTo>
                    <a:pt x="1297571" y="1615605"/>
                  </a:moveTo>
                  <a:lnTo>
                    <a:pt x="1293761" y="1567764"/>
                  </a:lnTo>
                  <a:lnTo>
                    <a:pt x="1279690" y="1522691"/>
                  </a:lnTo>
                  <a:lnTo>
                    <a:pt x="1256258" y="1481950"/>
                  </a:lnTo>
                  <a:lnTo>
                    <a:pt x="1224381" y="1447114"/>
                  </a:lnTo>
                  <a:lnTo>
                    <a:pt x="1184960" y="1419771"/>
                  </a:lnTo>
                  <a:lnTo>
                    <a:pt x="1138923" y="1401495"/>
                  </a:lnTo>
                  <a:lnTo>
                    <a:pt x="1100975" y="1397152"/>
                  </a:lnTo>
                  <a:lnTo>
                    <a:pt x="1057414" y="1402156"/>
                  </a:lnTo>
                  <a:lnTo>
                    <a:pt x="1011707" y="1416088"/>
                  </a:lnTo>
                  <a:lnTo>
                    <a:pt x="967244" y="1438541"/>
                  </a:lnTo>
                  <a:lnTo>
                    <a:pt x="927468" y="1469097"/>
                  </a:lnTo>
                  <a:lnTo>
                    <a:pt x="895794" y="1507337"/>
                  </a:lnTo>
                  <a:lnTo>
                    <a:pt x="875652" y="1552879"/>
                  </a:lnTo>
                  <a:lnTo>
                    <a:pt x="869657" y="1602232"/>
                  </a:lnTo>
                  <a:lnTo>
                    <a:pt x="876604" y="1650911"/>
                  </a:lnTo>
                  <a:lnTo>
                    <a:pt x="894257" y="1696974"/>
                  </a:lnTo>
                  <a:lnTo>
                    <a:pt x="920394" y="1738452"/>
                  </a:lnTo>
                  <a:lnTo>
                    <a:pt x="952741" y="1773428"/>
                  </a:lnTo>
                  <a:lnTo>
                    <a:pt x="989088" y="1799932"/>
                  </a:lnTo>
                  <a:lnTo>
                    <a:pt x="1027163" y="1816023"/>
                  </a:lnTo>
                  <a:lnTo>
                    <a:pt x="1076693" y="1821510"/>
                  </a:lnTo>
                  <a:lnTo>
                    <a:pt x="1125702" y="1813344"/>
                  </a:lnTo>
                  <a:lnTo>
                    <a:pt x="1172108" y="1794306"/>
                  </a:lnTo>
                  <a:lnTo>
                    <a:pt x="1213827" y="1767154"/>
                  </a:lnTo>
                  <a:lnTo>
                    <a:pt x="1248803" y="1734642"/>
                  </a:lnTo>
                  <a:lnTo>
                    <a:pt x="1274953" y="1699552"/>
                  </a:lnTo>
                  <a:lnTo>
                    <a:pt x="1297571" y="1615605"/>
                  </a:lnTo>
                  <a:close/>
                </a:path>
                <a:path w="2719705" h="3478529">
                  <a:moveTo>
                    <a:pt x="1656156" y="785837"/>
                  </a:moveTo>
                  <a:lnTo>
                    <a:pt x="1652308" y="738009"/>
                  </a:lnTo>
                  <a:lnTo>
                    <a:pt x="1638185" y="692924"/>
                  </a:lnTo>
                  <a:lnTo>
                    <a:pt x="1614716" y="652170"/>
                  </a:lnTo>
                  <a:lnTo>
                    <a:pt x="1582801" y="617321"/>
                  </a:lnTo>
                  <a:lnTo>
                    <a:pt x="1543367" y="589965"/>
                  </a:lnTo>
                  <a:lnTo>
                    <a:pt x="1497317" y="571677"/>
                  </a:lnTo>
                  <a:lnTo>
                    <a:pt x="1459445" y="567347"/>
                  </a:lnTo>
                  <a:lnTo>
                    <a:pt x="1415948" y="572363"/>
                  </a:lnTo>
                  <a:lnTo>
                    <a:pt x="1370253" y="586320"/>
                  </a:lnTo>
                  <a:lnTo>
                    <a:pt x="1325791" y="608799"/>
                  </a:lnTo>
                  <a:lnTo>
                    <a:pt x="1286002" y="639381"/>
                  </a:lnTo>
                  <a:lnTo>
                    <a:pt x="1254315" y="677646"/>
                  </a:lnTo>
                  <a:lnTo>
                    <a:pt x="1234173" y="723188"/>
                  </a:lnTo>
                  <a:lnTo>
                    <a:pt x="1228166" y="772528"/>
                  </a:lnTo>
                  <a:lnTo>
                    <a:pt x="1235100" y="821169"/>
                  </a:lnTo>
                  <a:lnTo>
                    <a:pt x="1252740" y="867194"/>
                  </a:lnTo>
                  <a:lnTo>
                    <a:pt x="1278851" y="908659"/>
                  </a:lnTo>
                  <a:lnTo>
                    <a:pt x="1311211" y="943622"/>
                  </a:lnTo>
                  <a:lnTo>
                    <a:pt x="1347558" y="970165"/>
                  </a:lnTo>
                  <a:lnTo>
                    <a:pt x="1385684" y="986332"/>
                  </a:lnTo>
                  <a:lnTo>
                    <a:pt x="1435176" y="991819"/>
                  </a:lnTo>
                  <a:lnTo>
                    <a:pt x="1484160" y="983653"/>
                  </a:lnTo>
                  <a:lnTo>
                    <a:pt x="1530578" y="964603"/>
                  </a:lnTo>
                  <a:lnTo>
                    <a:pt x="1572336" y="937437"/>
                  </a:lnTo>
                  <a:lnTo>
                    <a:pt x="1607350" y="904913"/>
                  </a:lnTo>
                  <a:lnTo>
                    <a:pt x="1633537" y="869784"/>
                  </a:lnTo>
                  <a:lnTo>
                    <a:pt x="1648828" y="834821"/>
                  </a:lnTo>
                  <a:lnTo>
                    <a:pt x="1656156" y="785837"/>
                  </a:lnTo>
                  <a:close/>
                </a:path>
                <a:path w="2719705" h="3478529">
                  <a:moveTo>
                    <a:pt x="1660055" y="3272193"/>
                  </a:moveTo>
                  <a:lnTo>
                    <a:pt x="1656194" y="3224352"/>
                  </a:lnTo>
                  <a:lnTo>
                    <a:pt x="1642071" y="3179280"/>
                  </a:lnTo>
                  <a:lnTo>
                    <a:pt x="1618602" y="3138538"/>
                  </a:lnTo>
                  <a:lnTo>
                    <a:pt x="1586712" y="3103702"/>
                  </a:lnTo>
                  <a:lnTo>
                    <a:pt x="1547291" y="3076359"/>
                  </a:lnTo>
                  <a:lnTo>
                    <a:pt x="1501254" y="3058083"/>
                  </a:lnTo>
                  <a:lnTo>
                    <a:pt x="1463344" y="3053740"/>
                  </a:lnTo>
                  <a:lnTo>
                    <a:pt x="1419834" y="3058718"/>
                  </a:lnTo>
                  <a:lnTo>
                    <a:pt x="1374140" y="3072638"/>
                  </a:lnTo>
                  <a:lnTo>
                    <a:pt x="1329690" y="3095066"/>
                  </a:lnTo>
                  <a:lnTo>
                    <a:pt x="1289913" y="3125622"/>
                  </a:lnTo>
                  <a:lnTo>
                    <a:pt x="1258252" y="3163887"/>
                  </a:lnTo>
                  <a:lnTo>
                    <a:pt x="1238110" y="3209467"/>
                  </a:lnTo>
                  <a:lnTo>
                    <a:pt x="1232115" y="3258934"/>
                  </a:lnTo>
                  <a:lnTo>
                    <a:pt x="1239062" y="3307600"/>
                  </a:lnTo>
                  <a:lnTo>
                    <a:pt x="1256715" y="3353638"/>
                  </a:lnTo>
                  <a:lnTo>
                    <a:pt x="1282852" y="3395116"/>
                  </a:lnTo>
                  <a:lnTo>
                    <a:pt x="1315199" y="3430079"/>
                  </a:lnTo>
                  <a:lnTo>
                    <a:pt x="1351546" y="3456609"/>
                  </a:lnTo>
                  <a:lnTo>
                    <a:pt x="1389621" y="3472738"/>
                  </a:lnTo>
                  <a:lnTo>
                    <a:pt x="1439151" y="3478212"/>
                  </a:lnTo>
                  <a:lnTo>
                    <a:pt x="1488160" y="3470033"/>
                  </a:lnTo>
                  <a:lnTo>
                    <a:pt x="1534566" y="3450971"/>
                  </a:lnTo>
                  <a:lnTo>
                    <a:pt x="1576311" y="3423793"/>
                  </a:lnTo>
                  <a:lnTo>
                    <a:pt x="1611312" y="3391255"/>
                  </a:lnTo>
                  <a:lnTo>
                    <a:pt x="1637487" y="3356152"/>
                  </a:lnTo>
                  <a:lnTo>
                    <a:pt x="1652765" y="3321227"/>
                  </a:lnTo>
                  <a:lnTo>
                    <a:pt x="1660055" y="3272193"/>
                  </a:lnTo>
                  <a:close/>
                </a:path>
                <a:path w="2719705" h="3478529">
                  <a:moveTo>
                    <a:pt x="2719286" y="1777238"/>
                  </a:moveTo>
                  <a:lnTo>
                    <a:pt x="2715450" y="1729359"/>
                  </a:lnTo>
                  <a:lnTo>
                    <a:pt x="2701353" y="1684261"/>
                  </a:lnTo>
                  <a:lnTo>
                    <a:pt x="2677909" y="1643507"/>
                  </a:lnTo>
                  <a:lnTo>
                    <a:pt x="2646019" y="1608670"/>
                  </a:lnTo>
                  <a:lnTo>
                    <a:pt x="2606598" y="1581315"/>
                  </a:lnTo>
                  <a:lnTo>
                    <a:pt x="2560561" y="1563039"/>
                  </a:lnTo>
                  <a:lnTo>
                    <a:pt x="2522690" y="1558747"/>
                  </a:lnTo>
                  <a:lnTo>
                    <a:pt x="2479192" y="1563776"/>
                  </a:lnTo>
                  <a:lnTo>
                    <a:pt x="2433497" y="1577733"/>
                  </a:lnTo>
                  <a:lnTo>
                    <a:pt x="2389035" y="1600200"/>
                  </a:lnTo>
                  <a:lnTo>
                    <a:pt x="2349246" y="1630756"/>
                  </a:lnTo>
                  <a:lnTo>
                    <a:pt x="2317559" y="1669008"/>
                  </a:lnTo>
                  <a:lnTo>
                    <a:pt x="2297417" y="1714550"/>
                  </a:lnTo>
                  <a:lnTo>
                    <a:pt x="2291410" y="1763979"/>
                  </a:lnTo>
                  <a:lnTo>
                    <a:pt x="2298344" y="1812696"/>
                  </a:lnTo>
                  <a:lnTo>
                    <a:pt x="2315984" y="1858746"/>
                  </a:lnTo>
                  <a:lnTo>
                    <a:pt x="2342096" y="1900212"/>
                  </a:lnTo>
                  <a:lnTo>
                    <a:pt x="2374455" y="1935137"/>
                  </a:lnTo>
                  <a:lnTo>
                    <a:pt x="2410803" y="1961616"/>
                  </a:lnTo>
                  <a:lnTo>
                    <a:pt x="2448928" y="1977694"/>
                  </a:lnTo>
                  <a:lnTo>
                    <a:pt x="2498407" y="1983130"/>
                  </a:lnTo>
                  <a:lnTo>
                    <a:pt x="2547378" y="1974964"/>
                  </a:lnTo>
                  <a:lnTo>
                    <a:pt x="2593771" y="1955927"/>
                  </a:lnTo>
                  <a:lnTo>
                    <a:pt x="2635504" y="1928787"/>
                  </a:lnTo>
                  <a:lnTo>
                    <a:pt x="2670492" y="1896300"/>
                  </a:lnTo>
                  <a:lnTo>
                    <a:pt x="2696667" y="1861223"/>
                  </a:lnTo>
                  <a:lnTo>
                    <a:pt x="2711945" y="1826310"/>
                  </a:lnTo>
                  <a:lnTo>
                    <a:pt x="2719286" y="1777238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255" y="184160"/>
              <a:ext cx="206378" cy="2036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" y="1599238"/>
              <a:ext cx="134998" cy="2076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476" y="2218097"/>
              <a:ext cx="206485" cy="2037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5340" y="1589721"/>
              <a:ext cx="206434" cy="2038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5180" y="3222740"/>
              <a:ext cx="206358" cy="2035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66950" y="1626784"/>
              <a:ext cx="427990" cy="424815"/>
            </a:xfrm>
            <a:custGeom>
              <a:avLst/>
              <a:gdLst/>
              <a:ahLst/>
              <a:cxnLst/>
              <a:rect l="l" t="t" r="r" b="b"/>
              <a:pathLst>
                <a:path w="427989" h="424814">
                  <a:moveTo>
                    <a:pt x="206953" y="424467"/>
                  </a:moveTo>
                  <a:lnTo>
                    <a:pt x="157473" y="418984"/>
                  </a:lnTo>
                  <a:lnTo>
                    <a:pt x="119396" y="402822"/>
                  </a:lnTo>
                  <a:lnTo>
                    <a:pt x="83071" y="376302"/>
                  </a:lnTo>
                  <a:lnTo>
                    <a:pt x="50735" y="341354"/>
                  </a:lnTo>
                  <a:lnTo>
                    <a:pt x="24620" y="299905"/>
                  </a:lnTo>
                  <a:lnTo>
                    <a:pt x="6964" y="253884"/>
                  </a:lnTo>
                  <a:lnTo>
                    <a:pt x="0" y="205220"/>
                  </a:lnTo>
                  <a:lnTo>
                    <a:pt x="5963" y="155841"/>
                  </a:lnTo>
                  <a:lnTo>
                    <a:pt x="26104" y="110299"/>
                  </a:lnTo>
                  <a:lnTo>
                    <a:pt x="57784" y="72030"/>
                  </a:lnTo>
                  <a:lnTo>
                    <a:pt x="97566" y="41451"/>
                  </a:lnTo>
                  <a:lnTo>
                    <a:pt x="142013" y="18975"/>
                  </a:lnTo>
                  <a:lnTo>
                    <a:pt x="187689" y="5020"/>
                  </a:lnTo>
                  <a:lnTo>
                    <a:pt x="231156" y="0"/>
                  </a:lnTo>
                  <a:lnTo>
                    <a:pt x="268979" y="4330"/>
                  </a:lnTo>
                  <a:lnTo>
                    <a:pt x="315014" y="22612"/>
                  </a:lnTo>
                  <a:lnTo>
                    <a:pt x="354433" y="49956"/>
                  </a:lnTo>
                  <a:lnTo>
                    <a:pt x="386328" y="84786"/>
                  </a:lnTo>
                  <a:lnTo>
                    <a:pt x="409790" y="125528"/>
                  </a:lnTo>
                  <a:lnTo>
                    <a:pt x="423910" y="170607"/>
                  </a:lnTo>
                  <a:lnTo>
                    <a:pt x="427779" y="218447"/>
                  </a:lnTo>
                  <a:lnTo>
                    <a:pt x="420490" y="267473"/>
                  </a:lnTo>
                  <a:lnTo>
                    <a:pt x="405207" y="302438"/>
                  </a:lnTo>
                  <a:lnTo>
                    <a:pt x="379032" y="337566"/>
                  </a:lnTo>
                  <a:lnTo>
                    <a:pt x="344042" y="370093"/>
                  </a:lnTo>
                  <a:lnTo>
                    <a:pt x="302314" y="397261"/>
                  </a:lnTo>
                  <a:lnTo>
                    <a:pt x="255925" y="416306"/>
                  </a:lnTo>
                  <a:lnTo>
                    <a:pt x="206953" y="424467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9829" y="2042929"/>
              <a:ext cx="206434" cy="2036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-50" y="3678618"/>
              <a:ext cx="2138045" cy="1574800"/>
            </a:xfrm>
            <a:custGeom>
              <a:avLst/>
              <a:gdLst/>
              <a:ahLst/>
              <a:cxnLst/>
              <a:rect l="l" t="t" r="r" b="b"/>
              <a:pathLst>
                <a:path w="2138045" h="1574800">
                  <a:moveTo>
                    <a:pt x="293204" y="218338"/>
                  </a:moveTo>
                  <a:lnTo>
                    <a:pt x="289344" y="170522"/>
                  </a:lnTo>
                  <a:lnTo>
                    <a:pt x="275221" y="125450"/>
                  </a:lnTo>
                  <a:lnTo>
                    <a:pt x="251752" y="84709"/>
                  </a:lnTo>
                  <a:lnTo>
                    <a:pt x="219837" y="49885"/>
                  </a:lnTo>
                  <a:lnTo>
                    <a:pt x="180403" y="22555"/>
                  </a:lnTo>
                  <a:lnTo>
                    <a:pt x="134353" y="4318"/>
                  </a:lnTo>
                  <a:lnTo>
                    <a:pt x="98285" y="0"/>
                  </a:lnTo>
                  <a:lnTo>
                    <a:pt x="74803" y="1409"/>
                  </a:lnTo>
                  <a:lnTo>
                    <a:pt x="50266" y="5600"/>
                  </a:lnTo>
                  <a:lnTo>
                    <a:pt x="25133" y="12471"/>
                  </a:lnTo>
                  <a:lnTo>
                    <a:pt x="0" y="21971"/>
                  </a:lnTo>
                  <a:lnTo>
                    <a:pt x="0" y="410591"/>
                  </a:lnTo>
                  <a:lnTo>
                    <a:pt x="44157" y="423062"/>
                  </a:lnTo>
                  <a:lnTo>
                    <a:pt x="65773" y="424421"/>
                  </a:lnTo>
                  <a:lnTo>
                    <a:pt x="115963" y="417601"/>
                  </a:lnTo>
                  <a:lnTo>
                    <a:pt x="163703" y="399110"/>
                  </a:lnTo>
                  <a:lnTo>
                    <a:pt x="206781" y="371881"/>
                  </a:lnTo>
                  <a:lnTo>
                    <a:pt x="242976" y="338874"/>
                  </a:lnTo>
                  <a:lnTo>
                    <a:pt x="270078" y="303047"/>
                  </a:lnTo>
                  <a:lnTo>
                    <a:pt x="285864" y="267335"/>
                  </a:lnTo>
                  <a:lnTo>
                    <a:pt x="293204" y="218338"/>
                  </a:lnTo>
                  <a:close/>
                </a:path>
                <a:path w="2138045" h="1574800">
                  <a:moveTo>
                    <a:pt x="932510" y="1368323"/>
                  </a:moveTo>
                  <a:lnTo>
                    <a:pt x="928662" y="1320507"/>
                  </a:lnTo>
                  <a:lnTo>
                    <a:pt x="914539" y="1275435"/>
                  </a:lnTo>
                  <a:lnTo>
                    <a:pt x="891070" y="1234694"/>
                  </a:lnTo>
                  <a:lnTo>
                    <a:pt x="859155" y="1199857"/>
                  </a:lnTo>
                  <a:lnTo>
                    <a:pt x="819721" y="1172540"/>
                  </a:lnTo>
                  <a:lnTo>
                    <a:pt x="773671" y="1154290"/>
                  </a:lnTo>
                  <a:lnTo>
                    <a:pt x="737476" y="1149972"/>
                  </a:lnTo>
                  <a:lnTo>
                    <a:pt x="693864" y="1154645"/>
                  </a:lnTo>
                  <a:lnTo>
                    <a:pt x="647877" y="1168387"/>
                  </a:lnTo>
                  <a:lnTo>
                    <a:pt x="603046" y="1190777"/>
                  </a:lnTo>
                  <a:lnTo>
                    <a:pt x="562876" y="1221397"/>
                  </a:lnTo>
                  <a:lnTo>
                    <a:pt x="530872" y="1259840"/>
                  </a:lnTo>
                  <a:lnTo>
                    <a:pt x="510527" y="1305674"/>
                  </a:lnTo>
                  <a:lnTo>
                    <a:pt x="504532" y="1355064"/>
                  </a:lnTo>
                  <a:lnTo>
                    <a:pt x="511479" y="1403718"/>
                  </a:lnTo>
                  <a:lnTo>
                    <a:pt x="529132" y="1449743"/>
                  </a:lnTo>
                  <a:lnTo>
                    <a:pt x="555269" y="1491195"/>
                  </a:lnTo>
                  <a:lnTo>
                    <a:pt x="587616" y="1526146"/>
                  </a:lnTo>
                  <a:lnTo>
                    <a:pt x="623963" y="1552663"/>
                  </a:lnTo>
                  <a:lnTo>
                    <a:pt x="662038" y="1568818"/>
                  </a:lnTo>
                  <a:lnTo>
                    <a:pt x="705091" y="1574406"/>
                  </a:lnTo>
                  <a:lnTo>
                    <a:pt x="755332" y="1567599"/>
                  </a:lnTo>
                  <a:lnTo>
                    <a:pt x="803109" y="1549120"/>
                  </a:lnTo>
                  <a:lnTo>
                    <a:pt x="846188" y="1521917"/>
                  </a:lnTo>
                  <a:lnTo>
                    <a:pt x="882383" y="1488922"/>
                  </a:lnTo>
                  <a:lnTo>
                    <a:pt x="909447" y="1453070"/>
                  </a:lnTo>
                  <a:lnTo>
                    <a:pt x="925182" y="1417307"/>
                  </a:lnTo>
                  <a:lnTo>
                    <a:pt x="932510" y="1368323"/>
                  </a:lnTo>
                  <a:close/>
                </a:path>
                <a:path w="2138045" h="1574800">
                  <a:moveTo>
                    <a:pt x="2137880" y="950023"/>
                  </a:moveTo>
                  <a:lnTo>
                    <a:pt x="2134527" y="901776"/>
                  </a:lnTo>
                  <a:lnTo>
                    <a:pt x="2126475" y="853922"/>
                  </a:lnTo>
                  <a:lnTo>
                    <a:pt x="2114169" y="807008"/>
                  </a:lnTo>
                  <a:lnTo>
                    <a:pt x="2098090" y="761593"/>
                  </a:lnTo>
                  <a:lnTo>
                    <a:pt x="2078685" y="718248"/>
                  </a:lnTo>
                  <a:lnTo>
                    <a:pt x="2056409" y="677532"/>
                  </a:lnTo>
                  <a:lnTo>
                    <a:pt x="2031746" y="640003"/>
                  </a:lnTo>
                  <a:lnTo>
                    <a:pt x="2005139" y="606234"/>
                  </a:lnTo>
                  <a:lnTo>
                    <a:pt x="1977059" y="576770"/>
                  </a:lnTo>
                  <a:lnTo>
                    <a:pt x="1918322" y="533006"/>
                  </a:lnTo>
                  <a:lnTo>
                    <a:pt x="1866747" y="508914"/>
                  </a:lnTo>
                  <a:lnTo>
                    <a:pt x="1813763" y="491909"/>
                  </a:lnTo>
                  <a:lnTo>
                    <a:pt x="1759927" y="481850"/>
                  </a:lnTo>
                  <a:lnTo>
                    <a:pt x="1705851" y="478523"/>
                  </a:lnTo>
                  <a:lnTo>
                    <a:pt x="1658810" y="481012"/>
                  </a:lnTo>
                  <a:lnTo>
                    <a:pt x="1612582" y="488403"/>
                  </a:lnTo>
                  <a:lnTo>
                    <a:pt x="1567446" y="500570"/>
                  </a:lnTo>
                  <a:lnTo>
                    <a:pt x="1523796" y="517398"/>
                  </a:lnTo>
                  <a:lnTo>
                    <a:pt x="1482051" y="538772"/>
                  </a:lnTo>
                  <a:lnTo>
                    <a:pt x="1442593" y="564578"/>
                  </a:lnTo>
                  <a:lnTo>
                    <a:pt x="1405826" y="594702"/>
                  </a:lnTo>
                  <a:lnTo>
                    <a:pt x="1372158" y="629031"/>
                  </a:lnTo>
                  <a:lnTo>
                    <a:pt x="1341983" y="667423"/>
                  </a:lnTo>
                  <a:lnTo>
                    <a:pt x="1315707" y="709790"/>
                  </a:lnTo>
                  <a:lnTo>
                    <a:pt x="1289964" y="778268"/>
                  </a:lnTo>
                  <a:lnTo>
                    <a:pt x="1282268" y="818210"/>
                  </a:lnTo>
                  <a:lnTo>
                    <a:pt x="1278128" y="860983"/>
                  </a:lnTo>
                  <a:lnTo>
                    <a:pt x="1277645" y="905865"/>
                  </a:lnTo>
                  <a:lnTo>
                    <a:pt x="1280883" y="952144"/>
                  </a:lnTo>
                  <a:lnTo>
                    <a:pt x="1287957" y="999096"/>
                  </a:lnTo>
                  <a:lnTo>
                    <a:pt x="1298930" y="1045997"/>
                  </a:lnTo>
                  <a:lnTo>
                    <a:pt x="1313903" y="1092111"/>
                  </a:lnTo>
                  <a:lnTo>
                    <a:pt x="1332953" y="1136738"/>
                  </a:lnTo>
                  <a:lnTo>
                    <a:pt x="1356182" y="1179144"/>
                  </a:lnTo>
                  <a:lnTo>
                    <a:pt x="1383652" y="1218615"/>
                  </a:lnTo>
                  <a:lnTo>
                    <a:pt x="1415478" y="1254417"/>
                  </a:lnTo>
                  <a:lnTo>
                    <a:pt x="1451724" y="1285836"/>
                  </a:lnTo>
                  <a:lnTo>
                    <a:pt x="1492491" y="1312151"/>
                  </a:lnTo>
                  <a:lnTo>
                    <a:pt x="1537335" y="1332763"/>
                  </a:lnTo>
                  <a:lnTo>
                    <a:pt x="1583893" y="1347038"/>
                  </a:lnTo>
                  <a:lnTo>
                    <a:pt x="1631607" y="1355318"/>
                  </a:lnTo>
                  <a:lnTo>
                    <a:pt x="1679943" y="1357998"/>
                  </a:lnTo>
                  <a:lnTo>
                    <a:pt x="1731899" y="1355077"/>
                  </a:lnTo>
                  <a:lnTo>
                    <a:pt x="1783283" y="1346593"/>
                  </a:lnTo>
                  <a:lnTo>
                    <a:pt x="1833448" y="1333042"/>
                  </a:lnTo>
                  <a:lnTo>
                    <a:pt x="1881720" y="1314881"/>
                  </a:lnTo>
                  <a:lnTo>
                    <a:pt x="1927466" y="1292580"/>
                  </a:lnTo>
                  <a:lnTo>
                    <a:pt x="1970011" y="1266621"/>
                  </a:lnTo>
                  <a:lnTo>
                    <a:pt x="2008695" y="1237488"/>
                  </a:lnTo>
                  <a:lnTo>
                    <a:pt x="2042858" y="1205623"/>
                  </a:lnTo>
                  <a:lnTo>
                    <a:pt x="2071839" y="1171511"/>
                  </a:lnTo>
                  <a:lnTo>
                    <a:pt x="2094979" y="1135621"/>
                  </a:lnTo>
                  <a:lnTo>
                    <a:pt x="2115070" y="1091450"/>
                  </a:lnTo>
                  <a:lnTo>
                    <a:pt x="2128609" y="1045425"/>
                  </a:lnTo>
                  <a:lnTo>
                    <a:pt x="2136063" y="998093"/>
                  </a:lnTo>
                  <a:lnTo>
                    <a:pt x="2137880" y="950023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144" y="4474013"/>
              <a:ext cx="206487" cy="2037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720" y="3710036"/>
              <a:ext cx="206434" cy="2037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6268716"/>
              <a:ext cx="9442446" cy="40182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006800" y="6096101"/>
              <a:ext cx="3281679" cy="4191000"/>
            </a:xfrm>
            <a:custGeom>
              <a:avLst/>
              <a:gdLst/>
              <a:ahLst/>
              <a:cxnLst/>
              <a:rect l="l" t="t" r="r" b="b"/>
              <a:pathLst>
                <a:path w="3281680" h="4191000">
                  <a:moveTo>
                    <a:pt x="3281239" y="4190874"/>
                  </a:moveTo>
                  <a:lnTo>
                    <a:pt x="955742" y="4190874"/>
                  </a:lnTo>
                  <a:lnTo>
                    <a:pt x="919737" y="4160623"/>
                  </a:lnTo>
                  <a:lnTo>
                    <a:pt x="884203" y="4129384"/>
                  </a:lnTo>
                  <a:lnTo>
                    <a:pt x="849151" y="4097148"/>
                  </a:lnTo>
                  <a:lnTo>
                    <a:pt x="814591" y="4063906"/>
                  </a:lnTo>
                  <a:lnTo>
                    <a:pt x="780534" y="4029647"/>
                  </a:lnTo>
                  <a:lnTo>
                    <a:pt x="746991" y="3994363"/>
                  </a:lnTo>
                  <a:lnTo>
                    <a:pt x="713971" y="3958044"/>
                  </a:lnTo>
                  <a:lnTo>
                    <a:pt x="681485" y="3920681"/>
                  </a:lnTo>
                  <a:lnTo>
                    <a:pt x="649544" y="3882265"/>
                  </a:lnTo>
                  <a:lnTo>
                    <a:pt x="624225" y="3854596"/>
                  </a:lnTo>
                  <a:lnTo>
                    <a:pt x="598949" y="3825502"/>
                  </a:lnTo>
                  <a:lnTo>
                    <a:pt x="573750" y="3795031"/>
                  </a:lnTo>
                  <a:lnTo>
                    <a:pt x="548661" y="3763236"/>
                  </a:lnTo>
                  <a:lnTo>
                    <a:pt x="523716" y="3730164"/>
                  </a:lnTo>
                  <a:lnTo>
                    <a:pt x="498948" y="3695866"/>
                  </a:lnTo>
                  <a:lnTo>
                    <a:pt x="474391" y="3660393"/>
                  </a:lnTo>
                  <a:lnTo>
                    <a:pt x="450078" y="3623793"/>
                  </a:lnTo>
                  <a:lnTo>
                    <a:pt x="426043" y="3586118"/>
                  </a:lnTo>
                  <a:lnTo>
                    <a:pt x="402319" y="3547416"/>
                  </a:lnTo>
                  <a:lnTo>
                    <a:pt x="378939" y="3507738"/>
                  </a:lnTo>
                  <a:lnTo>
                    <a:pt x="355937" y="3467134"/>
                  </a:lnTo>
                  <a:lnTo>
                    <a:pt x="333347" y="3425653"/>
                  </a:lnTo>
                  <a:lnTo>
                    <a:pt x="311201" y="3383346"/>
                  </a:lnTo>
                  <a:lnTo>
                    <a:pt x="289534" y="3340262"/>
                  </a:lnTo>
                  <a:lnTo>
                    <a:pt x="268379" y="3296451"/>
                  </a:lnTo>
                  <a:lnTo>
                    <a:pt x="247768" y="3251964"/>
                  </a:lnTo>
                  <a:lnTo>
                    <a:pt x="227737" y="3206850"/>
                  </a:lnTo>
                  <a:lnTo>
                    <a:pt x="208318" y="3161160"/>
                  </a:lnTo>
                  <a:lnTo>
                    <a:pt x="189544" y="3114942"/>
                  </a:lnTo>
                  <a:lnTo>
                    <a:pt x="171449" y="3068247"/>
                  </a:lnTo>
                  <a:lnTo>
                    <a:pt x="154067" y="3021126"/>
                  </a:lnTo>
                  <a:lnTo>
                    <a:pt x="137431" y="2973627"/>
                  </a:lnTo>
                  <a:lnTo>
                    <a:pt x="121574" y="2925801"/>
                  </a:lnTo>
                  <a:lnTo>
                    <a:pt x="106530" y="2877698"/>
                  </a:lnTo>
                  <a:lnTo>
                    <a:pt x="92332" y="2829367"/>
                  </a:lnTo>
                  <a:lnTo>
                    <a:pt x="79014" y="2780859"/>
                  </a:lnTo>
                  <a:lnTo>
                    <a:pt x="66610" y="2732224"/>
                  </a:lnTo>
                  <a:lnTo>
                    <a:pt x="55152" y="2683511"/>
                  </a:lnTo>
                  <a:lnTo>
                    <a:pt x="44674" y="2634770"/>
                  </a:lnTo>
                  <a:lnTo>
                    <a:pt x="35210" y="2586052"/>
                  </a:lnTo>
                  <a:lnTo>
                    <a:pt x="26792" y="2537405"/>
                  </a:lnTo>
                  <a:lnTo>
                    <a:pt x="19456" y="2488881"/>
                  </a:lnTo>
                  <a:lnTo>
                    <a:pt x="13233" y="2440529"/>
                  </a:lnTo>
                  <a:lnTo>
                    <a:pt x="8158" y="2392399"/>
                  </a:lnTo>
                  <a:lnTo>
                    <a:pt x="4263" y="2344541"/>
                  </a:lnTo>
                  <a:lnTo>
                    <a:pt x="1583" y="2297005"/>
                  </a:lnTo>
                  <a:lnTo>
                    <a:pt x="151" y="2249841"/>
                  </a:lnTo>
                  <a:lnTo>
                    <a:pt x="0" y="2203098"/>
                  </a:lnTo>
                  <a:lnTo>
                    <a:pt x="1163" y="2156827"/>
                  </a:lnTo>
                  <a:lnTo>
                    <a:pt x="3675" y="2111078"/>
                  </a:lnTo>
                  <a:lnTo>
                    <a:pt x="7568" y="2065900"/>
                  </a:lnTo>
                  <a:lnTo>
                    <a:pt x="12876" y="2021343"/>
                  </a:lnTo>
                  <a:lnTo>
                    <a:pt x="19633" y="1977458"/>
                  </a:lnTo>
                  <a:lnTo>
                    <a:pt x="27872" y="1934294"/>
                  </a:lnTo>
                  <a:lnTo>
                    <a:pt x="37626" y="1891901"/>
                  </a:lnTo>
                  <a:lnTo>
                    <a:pt x="48929" y="1850330"/>
                  </a:lnTo>
                  <a:lnTo>
                    <a:pt x="61814" y="1809629"/>
                  </a:lnTo>
                  <a:lnTo>
                    <a:pt x="76315" y="1769850"/>
                  </a:lnTo>
                  <a:lnTo>
                    <a:pt x="92465" y="1731041"/>
                  </a:lnTo>
                  <a:lnTo>
                    <a:pt x="110298" y="1693253"/>
                  </a:lnTo>
                  <a:lnTo>
                    <a:pt x="129847" y="1656536"/>
                  </a:lnTo>
                  <a:lnTo>
                    <a:pt x="151146" y="1620940"/>
                  </a:lnTo>
                  <a:lnTo>
                    <a:pt x="174228" y="1586514"/>
                  </a:lnTo>
                  <a:lnTo>
                    <a:pt x="199126" y="1553309"/>
                  </a:lnTo>
                  <a:lnTo>
                    <a:pt x="225874" y="1521374"/>
                  </a:lnTo>
                  <a:lnTo>
                    <a:pt x="254506" y="1490760"/>
                  </a:lnTo>
                  <a:lnTo>
                    <a:pt x="285054" y="1461516"/>
                  </a:lnTo>
                  <a:lnTo>
                    <a:pt x="493587" y="1169162"/>
                  </a:lnTo>
                  <a:lnTo>
                    <a:pt x="511174" y="1129825"/>
                  </a:lnTo>
                  <a:lnTo>
                    <a:pt x="530202" y="1091063"/>
                  </a:lnTo>
                  <a:lnTo>
                    <a:pt x="550639" y="1052883"/>
                  </a:lnTo>
                  <a:lnTo>
                    <a:pt x="572453" y="1015289"/>
                  </a:lnTo>
                  <a:lnTo>
                    <a:pt x="595609" y="978288"/>
                  </a:lnTo>
                  <a:lnTo>
                    <a:pt x="620076" y="941883"/>
                  </a:lnTo>
                  <a:lnTo>
                    <a:pt x="645820" y="906082"/>
                  </a:lnTo>
                  <a:lnTo>
                    <a:pt x="672808" y="870888"/>
                  </a:lnTo>
                  <a:lnTo>
                    <a:pt x="701007" y="836307"/>
                  </a:lnTo>
                  <a:lnTo>
                    <a:pt x="730385" y="802345"/>
                  </a:lnTo>
                  <a:lnTo>
                    <a:pt x="760907" y="769006"/>
                  </a:lnTo>
                  <a:lnTo>
                    <a:pt x="792542" y="736297"/>
                  </a:lnTo>
                  <a:lnTo>
                    <a:pt x="825256" y="704222"/>
                  </a:lnTo>
                  <a:lnTo>
                    <a:pt x="859016" y="672786"/>
                  </a:lnTo>
                  <a:lnTo>
                    <a:pt x="893789" y="641996"/>
                  </a:lnTo>
                  <a:lnTo>
                    <a:pt x="929542" y="611856"/>
                  </a:lnTo>
                  <a:lnTo>
                    <a:pt x="966242" y="582371"/>
                  </a:lnTo>
                  <a:lnTo>
                    <a:pt x="1003857" y="553547"/>
                  </a:lnTo>
                  <a:lnTo>
                    <a:pt x="1042353" y="525389"/>
                  </a:lnTo>
                  <a:lnTo>
                    <a:pt x="1081697" y="497903"/>
                  </a:lnTo>
                  <a:lnTo>
                    <a:pt x="1121856" y="471093"/>
                  </a:lnTo>
                  <a:lnTo>
                    <a:pt x="1162797" y="444965"/>
                  </a:lnTo>
                  <a:lnTo>
                    <a:pt x="1204487" y="419525"/>
                  </a:lnTo>
                  <a:lnTo>
                    <a:pt x="1246893" y="394777"/>
                  </a:lnTo>
                  <a:lnTo>
                    <a:pt x="1289983" y="370727"/>
                  </a:lnTo>
                  <a:lnTo>
                    <a:pt x="1333723" y="347380"/>
                  </a:lnTo>
                  <a:lnTo>
                    <a:pt x="1378080" y="324742"/>
                  </a:lnTo>
                  <a:lnTo>
                    <a:pt x="1423021" y="302817"/>
                  </a:lnTo>
                  <a:lnTo>
                    <a:pt x="1468513" y="281611"/>
                  </a:lnTo>
                  <a:lnTo>
                    <a:pt x="1514524" y="261130"/>
                  </a:lnTo>
                  <a:lnTo>
                    <a:pt x="1561019" y="241379"/>
                  </a:lnTo>
                  <a:lnTo>
                    <a:pt x="1607967" y="222362"/>
                  </a:lnTo>
                  <a:lnTo>
                    <a:pt x="1655334" y="204086"/>
                  </a:lnTo>
                  <a:lnTo>
                    <a:pt x="1703087" y="186555"/>
                  </a:lnTo>
                  <a:lnTo>
                    <a:pt x="1751193" y="169775"/>
                  </a:lnTo>
                  <a:lnTo>
                    <a:pt x="1799619" y="153751"/>
                  </a:lnTo>
                  <a:lnTo>
                    <a:pt x="1848333" y="138488"/>
                  </a:lnTo>
                  <a:lnTo>
                    <a:pt x="1897301" y="123992"/>
                  </a:lnTo>
                  <a:lnTo>
                    <a:pt x="1946490" y="110269"/>
                  </a:lnTo>
                  <a:lnTo>
                    <a:pt x="1995867" y="97322"/>
                  </a:lnTo>
                  <a:lnTo>
                    <a:pt x="2045399" y="85158"/>
                  </a:lnTo>
                  <a:lnTo>
                    <a:pt x="2095053" y="73782"/>
                  </a:lnTo>
                  <a:lnTo>
                    <a:pt x="2144797" y="63199"/>
                  </a:lnTo>
                  <a:lnTo>
                    <a:pt x="2194597" y="53415"/>
                  </a:lnTo>
                  <a:lnTo>
                    <a:pt x="2244420" y="44434"/>
                  </a:lnTo>
                  <a:lnTo>
                    <a:pt x="2294233" y="36262"/>
                  </a:lnTo>
                  <a:lnTo>
                    <a:pt x="2344003" y="28905"/>
                  </a:lnTo>
                  <a:lnTo>
                    <a:pt x="2393698" y="22368"/>
                  </a:lnTo>
                  <a:lnTo>
                    <a:pt x="2443283" y="16655"/>
                  </a:lnTo>
                  <a:lnTo>
                    <a:pt x="2492727" y="11773"/>
                  </a:lnTo>
                  <a:lnTo>
                    <a:pt x="2541996" y="7726"/>
                  </a:lnTo>
                  <a:lnTo>
                    <a:pt x="2591057" y="4520"/>
                  </a:lnTo>
                  <a:lnTo>
                    <a:pt x="2639878" y="2160"/>
                  </a:lnTo>
                  <a:lnTo>
                    <a:pt x="2688424" y="651"/>
                  </a:lnTo>
                  <a:lnTo>
                    <a:pt x="2736664" y="0"/>
                  </a:lnTo>
                  <a:lnTo>
                    <a:pt x="2761301" y="0"/>
                  </a:lnTo>
                  <a:lnTo>
                    <a:pt x="2816263" y="839"/>
                  </a:lnTo>
                  <a:lnTo>
                    <a:pt x="2870702" y="2831"/>
                  </a:lnTo>
                  <a:lnTo>
                    <a:pt x="2924566" y="5984"/>
                  </a:lnTo>
                  <a:lnTo>
                    <a:pt x="2977805" y="10308"/>
                  </a:lnTo>
                  <a:lnTo>
                    <a:pt x="3030367" y="15811"/>
                  </a:lnTo>
                  <a:lnTo>
                    <a:pt x="3082201" y="22503"/>
                  </a:lnTo>
                  <a:lnTo>
                    <a:pt x="3133256" y="30393"/>
                  </a:lnTo>
                  <a:lnTo>
                    <a:pt x="3183482" y="39489"/>
                  </a:lnTo>
                  <a:lnTo>
                    <a:pt x="3232827" y="49802"/>
                  </a:lnTo>
                  <a:lnTo>
                    <a:pt x="3281239" y="61340"/>
                  </a:lnTo>
                  <a:lnTo>
                    <a:pt x="3281239" y="4190874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134886" y="8178913"/>
              <a:ext cx="4956175" cy="2108200"/>
            </a:xfrm>
            <a:custGeom>
              <a:avLst/>
              <a:gdLst/>
              <a:ahLst/>
              <a:cxnLst/>
              <a:rect l="l" t="t" r="r" b="b"/>
              <a:pathLst>
                <a:path w="4956175" h="2108200">
                  <a:moveTo>
                    <a:pt x="4753610" y="2108098"/>
                  </a:moveTo>
                  <a:lnTo>
                    <a:pt x="4750625" y="2057400"/>
                  </a:lnTo>
                  <a:lnTo>
                    <a:pt x="4745672" y="2006600"/>
                  </a:lnTo>
                  <a:lnTo>
                    <a:pt x="4738713" y="1955800"/>
                  </a:lnTo>
                  <a:lnTo>
                    <a:pt x="4729734" y="1892300"/>
                  </a:lnTo>
                  <a:lnTo>
                    <a:pt x="4719828" y="1841500"/>
                  </a:lnTo>
                  <a:lnTo>
                    <a:pt x="4708144" y="1803400"/>
                  </a:lnTo>
                  <a:lnTo>
                    <a:pt x="4694745" y="1752600"/>
                  </a:lnTo>
                  <a:lnTo>
                    <a:pt x="4679683" y="1701800"/>
                  </a:lnTo>
                  <a:lnTo>
                    <a:pt x="4663033" y="1651000"/>
                  </a:lnTo>
                  <a:lnTo>
                    <a:pt x="4644834" y="1612900"/>
                  </a:lnTo>
                  <a:lnTo>
                    <a:pt x="4625149" y="1562100"/>
                  </a:lnTo>
                  <a:lnTo>
                    <a:pt x="4604029" y="1511300"/>
                  </a:lnTo>
                  <a:lnTo>
                    <a:pt x="4581537" y="1473200"/>
                  </a:lnTo>
                  <a:lnTo>
                    <a:pt x="4557738" y="1422400"/>
                  </a:lnTo>
                  <a:lnTo>
                    <a:pt x="4532681" y="1384300"/>
                  </a:lnTo>
                  <a:lnTo>
                    <a:pt x="4506417" y="1333500"/>
                  </a:lnTo>
                  <a:lnTo>
                    <a:pt x="4479010" y="1295400"/>
                  </a:lnTo>
                  <a:lnTo>
                    <a:pt x="4450524" y="1257300"/>
                  </a:lnTo>
                  <a:lnTo>
                    <a:pt x="4421009" y="1206500"/>
                  </a:lnTo>
                  <a:lnTo>
                    <a:pt x="4390529" y="1168400"/>
                  </a:lnTo>
                  <a:lnTo>
                    <a:pt x="4359122" y="1130300"/>
                  </a:lnTo>
                  <a:lnTo>
                    <a:pt x="4326877" y="1092200"/>
                  </a:lnTo>
                  <a:lnTo>
                    <a:pt x="4293819" y="1054100"/>
                  </a:lnTo>
                  <a:lnTo>
                    <a:pt x="4260037" y="1016000"/>
                  </a:lnTo>
                  <a:lnTo>
                    <a:pt x="4225556" y="977900"/>
                  </a:lnTo>
                  <a:lnTo>
                    <a:pt x="4190454" y="939800"/>
                  </a:lnTo>
                  <a:lnTo>
                    <a:pt x="4154779" y="914400"/>
                  </a:lnTo>
                  <a:lnTo>
                    <a:pt x="4118610" y="876300"/>
                  </a:lnTo>
                  <a:lnTo>
                    <a:pt x="4081589" y="838200"/>
                  </a:lnTo>
                  <a:lnTo>
                    <a:pt x="4043832" y="812800"/>
                  </a:lnTo>
                  <a:lnTo>
                    <a:pt x="4005351" y="774700"/>
                  </a:lnTo>
                  <a:lnTo>
                    <a:pt x="3966184" y="736600"/>
                  </a:lnTo>
                  <a:lnTo>
                    <a:pt x="3926332" y="711200"/>
                  </a:lnTo>
                  <a:lnTo>
                    <a:pt x="3885844" y="673100"/>
                  </a:lnTo>
                  <a:lnTo>
                    <a:pt x="3802989" y="622300"/>
                  </a:lnTo>
                  <a:lnTo>
                    <a:pt x="3760686" y="584200"/>
                  </a:lnTo>
                  <a:lnTo>
                    <a:pt x="3674414" y="533400"/>
                  </a:lnTo>
                  <a:lnTo>
                    <a:pt x="3541204" y="457200"/>
                  </a:lnTo>
                  <a:lnTo>
                    <a:pt x="3403981" y="381000"/>
                  </a:lnTo>
                  <a:lnTo>
                    <a:pt x="3357461" y="368300"/>
                  </a:lnTo>
                  <a:lnTo>
                    <a:pt x="3310572" y="342900"/>
                  </a:lnTo>
                  <a:lnTo>
                    <a:pt x="3263354" y="330200"/>
                  </a:lnTo>
                  <a:lnTo>
                    <a:pt x="3215830" y="304800"/>
                  </a:lnTo>
                  <a:lnTo>
                    <a:pt x="3119932" y="279400"/>
                  </a:lnTo>
                  <a:lnTo>
                    <a:pt x="3071622" y="266700"/>
                  </a:lnTo>
                  <a:lnTo>
                    <a:pt x="2919501" y="228600"/>
                  </a:lnTo>
                  <a:lnTo>
                    <a:pt x="2868384" y="228600"/>
                  </a:lnTo>
                  <a:lnTo>
                    <a:pt x="2817101" y="215900"/>
                  </a:lnTo>
                  <a:lnTo>
                    <a:pt x="2765679" y="215900"/>
                  </a:lnTo>
                  <a:lnTo>
                    <a:pt x="2714142" y="203200"/>
                  </a:lnTo>
                  <a:lnTo>
                    <a:pt x="2510129" y="203200"/>
                  </a:lnTo>
                  <a:lnTo>
                    <a:pt x="2459799" y="215900"/>
                  </a:lnTo>
                  <a:lnTo>
                    <a:pt x="2359342" y="215900"/>
                  </a:lnTo>
                  <a:lnTo>
                    <a:pt x="2309266" y="228600"/>
                  </a:lnTo>
                  <a:lnTo>
                    <a:pt x="2259330" y="228600"/>
                  </a:lnTo>
                  <a:lnTo>
                    <a:pt x="1820545" y="342900"/>
                  </a:lnTo>
                  <a:lnTo>
                    <a:pt x="1773466" y="368300"/>
                  </a:lnTo>
                  <a:lnTo>
                    <a:pt x="1726946" y="381000"/>
                  </a:lnTo>
                  <a:lnTo>
                    <a:pt x="1680984" y="406400"/>
                  </a:lnTo>
                  <a:lnTo>
                    <a:pt x="1635594" y="419100"/>
                  </a:lnTo>
                  <a:lnTo>
                    <a:pt x="1546567" y="469900"/>
                  </a:lnTo>
                  <a:lnTo>
                    <a:pt x="1502981" y="482600"/>
                  </a:lnTo>
                  <a:lnTo>
                    <a:pt x="1417688" y="533400"/>
                  </a:lnTo>
                  <a:lnTo>
                    <a:pt x="1335024" y="584200"/>
                  </a:lnTo>
                  <a:lnTo>
                    <a:pt x="1294701" y="609600"/>
                  </a:lnTo>
                  <a:lnTo>
                    <a:pt x="1255090" y="635000"/>
                  </a:lnTo>
                  <a:lnTo>
                    <a:pt x="1216177" y="660400"/>
                  </a:lnTo>
                  <a:lnTo>
                    <a:pt x="1178001" y="698500"/>
                  </a:lnTo>
                  <a:lnTo>
                    <a:pt x="1140561" y="723900"/>
                  </a:lnTo>
                  <a:lnTo>
                    <a:pt x="1103871" y="749300"/>
                  </a:lnTo>
                  <a:lnTo>
                    <a:pt x="1067955" y="787400"/>
                  </a:lnTo>
                  <a:lnTo>
                    <a:pt x="1032814" y="812800"/>
                  </a:lnTo>
                  <a:lnTo>
                    <a:pt x="998474" y="850900"/>
                  </a:lnTo>
                  <a:lnTo>
                    <a:pt x="964933" y="876300"/>
                  </a:lnTo>
                  <a:lnTo>
                    <a:pt x="932230" y="914400"/>
                  </a:lnTo>
                  <a:lnTo>
                    <a:pt x="900353" y="952500"/>
                  </a:lnTo>
                  <a:lnTo>
                    <a:pt x="869340" y="990600"/>
                  </a:lnTo>
                  <a:lnTo>
                    <a:pt x="839177" y="1028700"/>
                  </a:lnTo>
                  <a:lnTo>
                    <a:pt x="809904" y="1066800"/>
                  </a:lnTo>
                  <a:lnTo>
                    <a:pt x="781519" y="1104900"/>
                  </a:lnTo>
                  <a:lnTo>
                    <a:pt x="754037" y="1143000"/>
                  </a:lnTo>
                  <a:lnTo>
                    <a:pt x="727481" y="1181100"/>
                  </a:lnTo>
                  <a:lnTo>
                    <a:pt x="701865" y="1219200"/>
                  </a:lnTo>
                  <a:lnTo>
                    <a:pt x="677189" y="1257300"/>
                  </a:lnTo>
                  <a:lnTo>
                    <a:pt x="653478" y="1295400"/>
                  </a:lnTo>
                  <a:lnTo>
                    <a:pt x="630745" y="1346200"/>
                  </a:lnTo>
                  <a:lnTo>
                    <a:pt x="609015" y="1384300"/>
                  </a:lnTo>
                  <a:lnTo>
                    <a:pt x="588276" y="1422400"/>
                  </a:lnTo>
                  <a:lnTo>
                    <a:pt x="568553" y="1473200"/>
                  </a:lnTo>
                  <a:lnTo>
                    <a:pt x="549871" y="1524000"/>
                  </a:lnTo>
                  <a:lnTo>
                    <a:pt x="532231" y="1562100"/>
                  </a:lnTo>
                  <a:lnTo>
                    <a:pt x="515658" y="1612900"/>
                  </a:lnTo>
                  <a:lnTo>
                    <a:pt x="500151" y="1651000"/>
                  </a:lnTo>
                  <a:lnTo>
                    <a:pt x="485749" y="1701800"/>
                  </a:lnTo>
                  <a:lnTo>
                    <a:pt x="472427" y="1752600"/>
                  </a:lnTo>
                  <a:lnTo>
                    <a:pt x="459778" y="1803400"/>
                  </a:lnTo>
                  <a:lnTo>
                    <a:pt x="448386" y="1854200"/>
                  </a:lnTo>
                  <a:lnTo>
                    <a:pt x="438226" y="1905000"/>
                  </a:lnTo>
                  <a:lnTo>
                    <a:pt x="429310" y="1955800"/>
                  </a:lnTo>
                  <a:lnTo>
                    <a:pt x="421640" y="2006600"/>
                  </a:lnTo>
                  <a:lnTo>
                    <a:pt x="415188" y="2057400"/>
                  </a:lnTo>
                  <a:lnTo>
                    <a:pt x="409956" y="2108098"/>
                  </a:lnTo>
                  <a:lnTo>
                    <a:pt x="520827" y="2108098"/>
                  </a:lnTo>
                  <a:lnTo>
                    <a:pt x="525729" y="2057400"/>
                  </a:lnTo>
                  <a:lnTo>
                    <a:pt x="531812" y="2006600"/>
                  </a:lnTo>
                  <a:lnTo>
                    <a:pt x="539076" y="1955800"/>
                  </a:lnTo>
                  <a:lnTo>
                    <a:pt x="547535" y="1905000"/>
                  </a:lnTo>
                  <a:lnTo>
                    <a:pt x="557161" y="1854200"/>
                  </a:lnTo>
                  <a:lnTo>
                    <a:pt x="567982" y="1803400"/>
                  </a:lnTo>
                  <a:lnTo>
                    <a:pt x="579983" y="1752600"/>
                  </a:lnTo>
                  <a:lnTo>
                    <a:pt x="593178" y="1701800"/>
                  </a:lnTo>
                  <a:lnTo>
                    <a:pt x="607555" y="1651000"/>
                  </a:lnTo>
                  <a:lnTo>
                    <a:pt x="623112" y="1600200"/>
                  </a:lnTo>
                  <a:lnTo>
                    <a:pt x="639876" y="1549400"/>
                  </a:lnTo>
                  <a:lnTo>
                    <a:pt x="657821" y="1511300"/>
                  </a:lnTo>
                  <a:lnTo>
                    <a:pt x="676960" y="1460500"/>
                  </a:lnTo>
                  <a:lnTo>
                    <a:pt x="697293" y="1409700"/>
                  </a:lnTo>
                  <a:lnTo>
                    <a:pt x="718807" y="1358900"/>
                  </a:lnTo>
                  <a:lnTo>
                    <a:pt x="739863" y="1320800"/>
                  </a:lnTo>
                  <a:lnTo>
                    <a:pt x="762139" y="1282700"/>
                  </a:lnTo>
                  <a:lnTo>
                    <a:pt x="785596" y="1231900"/>
                  </a:lnTo>
                  <a:lnTo>
                    <a:pt x="810221" y="1193800"/>
                  </a:lnTo>
                  <a:lnTo>
                    <a:pt x="835964" y="1155700"/>
                  </a:lnTo>
                  <a:lnTo>
                    <a:pt x="862825" y="1117600"/>
                  </a:lnTo>
                  <a:lnTo>
                    <a:pt x="890752" y="1079500"/>
                  </a:lnTo>
                  <a:lnTo>
                    <a:pt x="919721" y="1041400"/>
                  </a:lnTo>
                  <a:lnTo>
                    <a:pt x="949718" y="1003300"/>
                  </a:lnTo>
                  <a:lnTo>
                    <a:pt x="980706" y="965200"/>
                  </a:lnTo>
                  <a:lnTo>
                    <a:pt x="1012647" y="939800"/>
                  </a:lnTo>
                  <a:lnTo>
                    <a:pt x="1045527" y="901700"/>
                  </a:lnTo>
                  <a:lnTo>
                    <a:pt x="1079309" y="863600"/>
                  </a:lnTo>
                  <a:lnTo>
                    <a:pt x="1113967" y="838200"/>
                  </a:lnTo>
                  <a:lnTo>
                    <a:pt x="1149464" y="800100"/>
                  </a:lnTo>
                  <a:lnTo>
                    <a:pt x="1185799" y="774700"/>
                  </a:lnTo>
                  <a:lnTo>
                    <a:pt x="1222908" y="736600"/>
                  </a:lnTo>
                  <a:lnTo>
                    <a:pt x="1260779" y="711200"/>
                  </a:lnTo>
                  <a:lnTo>
                    <a:pt x="1299400" y="685800"/>
                  </a:lnTo>
                  <a:lnTo>
                    <a:pt x="1338707" y="660400"/>
                  </a:lnTo>
                  <a:lnTo>
                    <a:pt x="1378699" y="635000"/>
                  </a:lnTo>
                  <a:lnTo>
                    <a:pt x="1460614" y="584200"/>
                  </a:lnTo>
                  <a:lnTo>
                    <a:pt x="1544878" y="533400"/>
                  </a:lnTo>
                  <a:lnTo>
                    <a:pt x="1587830" y="508000"/>
                  </a:lnTo>
                  <a:lnTo>
                    <a:pt x="1631289" y="495300"/>
                  </a:lnTo>
                  <a:lnTo>
                    <a:pt x="1719618" y="444500"/>
                  </a:lnTo>
                  <a:lnTo>
                    <a:pt x="1809623" y="419100"/>
                  </a:lnTo>
                  <a:lnTo>
                    <a:pt x="1855190" y="393700"/>
                  </a:lnTo>
                  <a:lnTo>
                    <a:pt x="2134654" y="317500"/>
                  </a:lnTo>
                  <a:lnTo>
                    <a:pt x="2181974" y="317500"/>
                  </a:lnTo>
                  <a:lnTo>
                    <a:pt x="2277008" y="292100"/>
                  </a:lnTo>
                  <a:lnTo>
                    <a:pt x="2372347" y="292100"/>
                  </a:lnTo>
                  <a:lnTo>
                    <a:pt x="2420074" y="279400"/>
                  </a:lnTo>
                  <a:lnTo>
                    <a:pt x="2715526" y="279400"/>
                  </a:lnTo>
                  <a:lnTo>
                    <a:pt x="2765958" y="292100"/>
                  </a:lnTo>
                  <a:lnTo>
                    <a:pt x="2816136" y="292100"/>
                  </a:lnTo>
                  <a:lnTo>
                    <a:pt x="2866047" y="304800"/>
                  </a:lnTo>
                  <a:lnTo>
                    <a:pt x="2915640" y="304800"/>
                  </a:lnTo>
                  <a:lnTo>
                    <a:pt x="3062224" y="342900"/>
                  </a:lnTo>
                  <a:lnTo>
                    <a:pt x="3154489" y="368300"/>
                  </a:lnTo>
                  <a:lnTo>
                    <a:pt x="3200463" y="393700"/>
                  </a:lnTo>
                  <a:lnTo>
                    <a:pt x="3291929" y="419100"/>
                  </a:lnTo>
                  <a:lnTo>
                    <a:pt x="3382530" y="469900"/>
                  </a:lnTo>
                  <a:lnTo>
                    <a:pt x="3427438" y="482600"/>
                  </a:lnTo>
                  <a:lnTo>
                    <a:pt x="3603637" y="584200"/>
                  </a:lnTo>
                  <a:lnTo>
                    <a:pt x="3646678" y="622300"/>
                  </a:lnTo>
                  <a:lnTo>
                    <a:pt x="3731310" y="673100"/>
                  </a:lnTo>
                  <a:lnTo>
                    <a:pt x="3772852" y="711200"/>
                  </a:lnTo>
                  <a:lnTo>
                    <a:pt x="3813810" y="736600"/>
                  </a:lnTo>
                  <a:lnTo>
                    <a:pt x="3854183" y="774700"/>
                  </a:lnTo>
                  <a:lnTo>
                    <a:pt x="3893921" y="800100"/>
                  </a:lnTo>
                  <a:lnTo>
                    <a:pt x="3933012" y="838200"/>
                  </a:lnTo>
                  <a:lnTo>
                    <a:pt x="3971391" y="876300"/>
                  </a:lnTo>
                  <a:lnTo>
                    <a:pt x="4009059" y="901700"/>
                  </a:lnTo>
                  <a:lnTo>
                    <a:pt x="4045966" y="939800"/>
                  </a:lnTo>
                  <a:lnTo>
                    <a:pt x="4082084" y="977900"/>
                  </a:lnTo>
                  <a:lnTo>
                    <a:pt x="4117378" y="1016000"/>
                  </a:lnTo>
                  <a:lnTo>
                    <a:pt x="4151833" y="1054100"/>
                  </a:lnTo>
                  <a:lnTo>
                    <a:pt x="4185386" y="1092200"/>
                  </a:lnTo>
                  <a:lnTo>
                    <a:pt x="4218038" y="1130300"/>
                  </a:lnTo>
                  <a:lnTo>
                    <a:pt x="4249725" y="1168400"/>
                  </a:lnTo>
                  <a:lnTo>
                    <a:pt x="4280446" y="1206500"/>
                  </a:lnTo>
                  <a:lnTo>
                    <a:pt x="4310151" y="1244600"/>
                  </a:lnTo>
                  <a:lnTo>
                    <a:pt x="4338802" y="1282700"/>
                  </a:lnTo>
                  <a:lnTo>
                    <a:pt x="4366387" y="1320800"/>
                  </a:lnTo>
                  <a:lnTo>
                    <a:pt x="4392866" y="1371600"/>
                  </a:lnTo>
                  <a:lnTo>
                    <a:pt x="4418203" y="1409700"/>
                  </a:lnTo>
                  <a:lnTo>
                    <a:pt x="4443806" y="1447800"/>
                  </a:lnTo>
                  <a:lnTo>
                    <a:pt x="4467872" y="1498600"/>
                  </a:lnTo>
                  <a:lnTo>
                    <a:pt x="4490377" y="1536700"/>
                  </a:lnTo>
                  <a:lnTo>
                    <a:pt x="4511357" y="1587500"/>
                  </a:lnTo>
                  <a:lnTo>
                    <a:pt x="4530801" y="1625600"/>
                  </a:lnTo>
                  <a:lnTo>
                    <a:pt x="4548721" y="1676400"/>
                  </a:lnTo>
                  <a:lnTo>
                    <a:pt x="4565129" y="1727200"/>
                  </a:lnTo>
                  <a:lnTo>
                    <a:pt x="4580039" y="1765300"/>
                  </a:lnTo>
                  <a:lnTo>
                    <a:pt x="4593437" y="1816100"/>
                  </a:lnTo>
                  <a:lnTo>
                    <a:pt x="4605363" y="1866900"/>
                  </a:lnTo>
                  <a:lnTo>
                    <a:pt x="4615789" y="1917700"/>
                  </a:lnTo>
                  <a:lnTo>
                    <a:pt x="4624756" y="1968500"/>
                  </a:lnTo>
                  <a:lnTo>
                    <a:pt x="4632249" y="2019300"/>
                  </a:lnTo>
                  <a:lnTo>
                    <a:pt x="4638281" y="2070100"/>
                  </a:lnTo>
                  <a:lnTo>
                    <a:pt x="4642866" y="2108098"/>
                  </a:lnTo>
                  <a:lnTo>
                    <a:pt x="4753610" y="2108098"/>
                  </a:lnTo>
                  <a:close/>
                </a:path>
                <a:path w="4956175" h="2108200">
                  <a:moveTo>
                    <a:pt x="4956048" y="2108098"/>
                  </a:moveTo>
                  <a:lnTo>
                    <a:pt x="4951869" y="2019300"/>
                  </a:lnTo>
                  <a:lnTo>
                    <a:pt x="4948263" y="1968500"/>
                  </a:lnTo>
                  <a:lnTo>
                    <a:pt x="4943653" y="1917700"/>
                  </a:lnTo>
                  <a:lnTo>
                    <a:pt x="4938065" y="1866900"/>
                  </a:lnTo>
                  <a:lnTo>
                    <a:pt x="4931473" y="1828800"/>
                  </a:lnTo>
                  <a:lnTo>
                    <a:pt x="4923904" y="1778000"/>
                  </a:lnTo>
                  <a:lnTo>
                    <a:pt x="4915357" y="1727200"/>
                  </a:lnTo>
                  <a:lnTo>
                    <a:pt x="4905845" y="1676400"/>
                  </a:lnTo>
                  <a:lnTo>
                    <a:pt x="4895367" y="1638300"/>
                  </a:lnTo>
                  <a:lnTo>
                    <a:pt x="4883924" y="1587500"/>
                  </a:lnTo>
                  <a:lnTo>
                    <a:pt x="4871542" y="1536700"/>
                  </a:lnTo>
                  <a:lnTo>
                    <a:pt x="4858207" y="1498600"/>
                  </a:lnTo>
                  <a:lnTo>
                    <a:pt x="4843945" y="1447800"/>
                  </a:lnTo>
                  <a:lnTo>
                    <a:pt x="4828730" y="1409700"/>
                  </a:lnTo>
                  <a:lnTo>
                    <a:pt x="4812601" y="1358900"/>
                  </a:lnTo>
                  <a:lnTo>
                    <a:pt x="4795558" y="1320800"/>
                  </a:lnTo>
                  <a:lnTo>
                    <a:pt x="4777587" y="1270000"/>
                  </a:lnTo>
                  <a:lnTo>
                    <a:pt x="4758715" y="1231900"/>
                  </a:lnTo>
                  <a:lnTo>
                    <a:pt x="4738941" y="1193800"/>
                  </a:lnTo>
                  <a:lnTo>
                    <a:pt x="4718266" y="1143000"/>
                  </a:lnTo>
                  <a:lnTo>
                    <a:pt x="4696701" y="1104900"/>
                  </a:lnTo>
                  <a:lnTo>
                    <a:pt x="4674260" y="1066800"/>
                  </a:lnTo>
                  <a:lnTo>
                    <a:pt x="4650930" y="1028700"/>
                  </a:lnTo>
                  <a:lnTo>
                    <a:pt x="4626737" y="977900"/>
                  </a:lnTo>
                  <a:lnTo>
                    <a:pt x="4601680" y="939800"/>
                  </a:lnTo>
                  <a:lnTo>
                    <a:pt x="4575759" y="901700"/>
                  </a:lnTo>
                  <a:lnTo>
                    <a:pt x="4548987" y="863600"/>
                  </a:lnTo>
                  <a:lnTo>
                    <a:pt x="4521378" y="825500"/>
                  </a:lnTo>
                  <a:lnTo>
                    <a:pt x="4492917" y="787400"/>
                  </a:lnTo>
                  <a:lnTo>
                    <a:pt x="4463618" y="749300"/>
                  </a:lnTo>
                  <a:lnTo>
                    <a:pt x="4433506" y="723900"/>
                  </a:lnTo>
                  <a:lnTo>
                    <a:pt x="4402556" y="685800"/>
                  </a:lnTo>
                  <a:lnTo>
                    <a:pt x="4370794" y="647700"/>
                  </a:lnTo>
                  <a:lnTo>
                    <a:pt x="4338231" y="622300"/>
                  </a:lnTo>
                  <a:lnTo>
                    <a:pt x="4304855" y="584200"/>
                  </a:lnTo>
                  <a:lnTo>
                    <a:pt x="4270692" y="546100"/>
                  </a:lnTo>
                  <a:lnTo>
                    <a:pt x="4235729" y="520700"/>
                  </a:lnTo>
                  <a:lnTo>
                    <a:pt x="4199979" y="482600"/>
                  </a:lnTo>
                  <a:lnTo>
                    <a:pt x="4163453" y="457200"/>
                  </a:lnTo>
                  <a:lnTo>
                    <a:pt x="4126153" y="431800"/>
                  </a:lnTo>
                  <a:lnTo>
                    <a:pt x="4088092" y="406400"/>
                  </a:lnTo>
                  <a:lnTo>
                    <a:pt x="4049268" y="368300"/>
                  </a:lnTo>
                  <a:lnTo>
                    <a:pt x="4009694" y="342900"/>
                  </a:lnTo>
                  <a:lnTo>
                    <a:pt x="3969359" y="317500"/>
                  </a:lnTo>
                  <a:lnTo>
                    <a:pt x="3928287" y="292100"/>
                  </a:lnTo>
                  <a:lnTo>
                    <a:pt x="3886492" y="266700"/>
                  </a:lnTo>
                  <a:lnTo>
                    <a:pt x="3843959" y="241300"/>
                  </a:lnTo>
                  <a:lnTo>
                    <a:pt x="3800691" y="228600"/>
                  </a:lnTo>
                  <a:lnTo>
                    <a:pt x="3712032" y="177800"/>
                  </a:lnTo>
                  <a:lnTo>
                    <a:pt x="3666642" y="165100"/>
                  </a:lnTo>
                  <a:lnTo>
                    <a:pt x="3620554" y="139700"/>
                  </a:lnTo>
                  <a:lnTo>
                    <a:pt x="3526294" y="114300"/>
                  </a:lnTo>
                  <a:lnTo>
                    <a:pt x="3478149" y="88900"/>
                  </a:lnTo>
                  <a:lnTo>
                    <a:pt x="3382962" y="63500"/>
                  </a:lnTo>
                  <a:lnTo>
                    <a:pt x="3286429" y="38100"/>
                  </a:lnTo>
                  <a:lnTo>
                    <a:pt x="3237700" y="38100"/>
                  </a:lnTo>
                  <a:lnTo>
                    <a:pt x="3139478" y="12700"/>
                  </a:lnTo>
                  <a:lnTo>
                    <a:pt x="3090024" y="12700"/>
                  </a:lnTo>
                  <a:lnTo>
                    <a:pt x="3040380" y="0"/>
                  </a:lnTo>
                  <a:lnTo>
                    <a:pt x="2540457" y="0"/>
                  </a:lnTo>
                  <a:lnTo>
                    <a:pt x="2490635" y="12700"/>
                  </a:lnTo>
                  <a:lnTo>
                    <a:pt x="2440914" y="12700"/>
                  </a:lnTo>
                  <a:lnTo>
                    <a:pt x="2391295" y="25400"/>
                  </a:lnTo>
                  <a:lnTo>
                    <a:pt x="2341816" y="25400"/>
                  </a:lnTo>
                  <a:lnTo>
                    <a:pt x="2292502" y="38100"/>
                  </a:lnTo>
                  <a:lnTo>
                    <a:pt x="2243366" y="38100"/>
                  </a:lnTo>
                  <a:lnTo>
                    <a:pt x="2097290" y="76200"/>
                  </a:lnTo>
                  <a:lnTo>
                    <a:pt x="2049119" y="76200"/>
                  </a:lnTo>
                  <a:lnTo>
                    <a:pt x="1717332" y="165100"/>
                  </a:lnTo>
                  <a:lnTo>
                    <a:pt x="1670151" y="190500"/>
                  </a:lnTo>
                  <a:lnTo>
                    <a:pt x="1576349" y="215900"/>
                  </a:lnTo>
                  <a:lnTo>
                    <a:pt x="1529778" y="241300"/>
                  </a:lnTo>
                  <a:lnTo>
                    <a:pt x="1483461" y="254000"/>
                  </a:lnTo>
                  <a:lnTo>
                    <a:pt x="1437424" y="279400"/>
                  </a:lnTo>
                  <a:lnTo>
                    <a:pt x="1391691" y="292100"/>
                  </a:lnTo>
                  <a:lnTo>
                    <a:pt x="1346288" y="317500"/>
                  </a:lnTo>
                  <a:lnTo>
                    <a:pt x="1301229" y="330200"/>
                  </a:lnTo>
                  <a:lnTo>
                    <a:pt x="1212291" y="381000"/>
                  </a:lnTo>
                  <a:lnTo>
                    <a:pt x="1082192" y="457200"/>
                  </a:lnTo>
                  <a:lnTo>
                    <a:pt x="997953" y="508000"/>
                  </a:lnTo>
                  <a:lnTo>
                    <a:pt x="915949" y="558800"/>
                  </a:lnTo>
                  <a:lnTo>
                    <a:pt x="875855" y="596900"/>
                  </a:lnTo>
                  <a:lnTo>
                    <a:pt x="836396" y="622300"/>
                  </a:lnTo>
                  <a:lnTo>
                    <a:pt x="797598" y="660400"/>
                  </a:lnTo>
                  <a:lnTo>
                    <a:pt x="759485" y="685800"/>
                  </a:lnTo>
                  <a:lnTo>
                    <a:pt x="722083" y="723900"/>
                  </a:lnTo>
                  <a:lnTo>
                    <a:pt x="685419" y="749300"/>
                  </a:lnTo>
                  <a:lnTo>
                    <a:pt x="649528" y="787400"/>
                  </a:lnTo>
                  <a:lnTo>
                    <a:pt x="614413" y="825500"/>
                  </a:lnTo>
                  <a:lnTo>
                    <a:pt x="580123" y="863600"/>
                  </a:lnTo>
                  <a:lnTo>
                    <a:pt x="546671" y="889000"/>
                  </a:lnTo>
                  <a:lnTo>
                    <a:pt x="514083" y="927100"/>
                  </a:lnTo>
                  <a:lnTo>
                    <a:pt x="482384" y="965200"/>
                  </a:lnTo>
                  <a:lnTo>
                    <a:pt x="451599" y="1016000"/>
                  </a:lnTo>
                  <a:lnTo>
                    <a:pt x="305841" y="1193800"/>
                  </a:lnTo>
                  <a:lnTo>
                    <a:pt x="247510" y="1270000"/>
                  </a:lnTo>
                  <a:lnTo>
                    <a:pt x="218986" y="1308100"/>
                  </a:lnTo>
                  <a:lnTo>
                    <a:pt x="192760" y="1358900"/>
                  </a:lnTo>
                  <a:lnTo>
                    <a:pt x="168719" y="1397000"/>
                  </a:lnTo>
                  <a:lnTo>
                    <a:pt x="146748" y="1447800"/>
                  </a:lnTo>
                  <a:lnTo>
                    <a:pt x="126746" y="1498600"/>
                  </a:lnTo>
                  <a:lnTo>
                    <a:pt x="108585" y="1549400"/>
                  </a:lnTo>
                  <a:lnTo>
                    <a:pt x="92163" y="1600200"/>
                  </a:lnTo>
                  <a:lnTo>
                    <a:pt x="77355" y="1651000"/>
                  </a:lnTo>
                  <a:lnTo>
                    <a:pt x="64071" y="1701800"/>
                  </a:lnTo>
                  <a:lnTo>
                    <a:pt x="52171" y="1752600"/>
                  </a:lnTo>
                  <a:lnTo>
                    <a:pt x="41554" y="1803400"/>
                  </a:lnTo>
                  <a:lnTo>
                    <a:pt x="32092" y="1854200"/>
                  </a:lnTo>
                  <a:lnTo>
                    <a:pt x="23698" y="1905000"/>
                  </a:lnTo>
                  <a:lnTo>
                    <a:pt x="16243" y="1943100"/>
                  </a:lnTo>
                  <a:lnTo>
                    <a:pt x="10528" y="1993900"/>
                  </a:lnTo>
                  <a:lnTo>
                    <a:pt x="5930" y="2032000"/>
                  </a:lnTo>
                  <a:lnTo>
                    <a:pt x="2425" y="2070100"/>
                  </a:lnTo>
                  <a:lnTo>
                    <a:pt x="0" y="2108098"/>
                  </a:lnTo>
                  <a:lnTo>
                    <a:pt x="112141" y="2108098"/>
                  </a:lnTo>
                  <a:lnTo>
                    <a:pt x="113385" y="2070100"/>
                  </a:lnTo>
                  <a:lnTo>
                    <a:pt x="115976" y="2019300"/>
                  </a:lnTo>
                  <a:lnTo>
                    <a:pt x="119938" y="1968500"/>
                  </a:lnTo>
                  <a:lnTo>
                    <a:pt x="125298" y="1917700"/>
                  </a:lnTo>
                  <a:lnTo>
                    <a:pt x="132118" y="1866900"/>
                  </a:lnTo>
                  <a:lnTo>
                    <a:pt x="140436" y="1816100"/>
                  </a:lnTo>
                  <a:lnTo>
                    <a:pt x="150279" y="1765300"/>
                  </a:lnTo>
                  <a:lnTo>
                    <a:pt x="161696" y="1701800"/>
                  </a:lnTo>
                  <a:lnTo>
                    <a:pt x="174739" y="1651000"/>
                  </a:lnTo>
                  <a:lnTo>
                    <a:pt x="189420" y="1600200"/>
                  </a:lnTo>
                  <a:lnTo>
                    <a:pt x="205803" y="1549400"/>
                  </a:lnTo>
                  <a:lnTo>
                    <a:pt x="223926" y="1498600"/>
                  </a:lnTo>
                  <a:lnTo>
                    <a:pt x="243827" y="1460500"/>
                  </a:lnTo>
                  <a:lnTo>
                    <a:pt x="265544" y="1409700"/>
                  </a:lnTo>
                  <a:lnTo>
                    <a:pt x="289115" y="1371600"/>
                  </a:lnTo>
                  <a:lnTo>
                    <a:pt x="314591" y="1320800"/>
                  </a:lnTo>
                  <a:lnTo>
                    <a:pt x="341998" y="1282700"/>
                  </a:lnTo>
                  <a:lnTo>
                    <a:pt x="554723" y="1016000"/>
                  </a:lnTo>
                  <a:lnTo>
                    <a:pt x="555358" y="1016000"/>
                  </a:lnTo>
                  <a:lnTo>
                    <a:pt x="585673" y="977900"/>
                  </a:lnTo>
                  <a:lnTo>
                    <a:pt x="616889" y="939800"/>
                  </a:lnTo>
                  <a:lnTo>
                    <a:pt x="649008" y="901700"/>
                  </a:lnTo>
                  <a:lnTo>
                    <a:pt x="681990" y="863600"/>
                  </a:lnTo>
                  <a:lnTo>
                    <a:pt x="715822" y="825500"/>
                  </a:lnTo>
                  <a:lnTo>
                    <a:pt x="750481" y="800100"/>
                  </a:lnTo>
                  <a:lnTo>
                    <a:pt x="785952" y="762000"/>
                  </a:lnTo>
                  <a:lnTo>
                    <a:pt x="822185" y="723900"/>
                  </a:lnTo>
                  <a:lnTo>
                    <a:pt x="859180" y="698500"/>
                  </a:lnTo>
                  <a:lnTo>
                    <a:pt x="896912" y="660400"/>
                  </a:lnTo>
                  <a:lnTo>
                    <a:pt x="935355" y="635000"/>
                  </a:lnTo>
                  <a:lnTo>
                    <a:pt x="974483" y="609600"/>
                  </a:lnTo>
                  <a:lnTo>
                    <a:pt x="1014285" y="571500"/>
                  </a:lnTo>
                  <a:lnTo>
                    <a:pt x="1095781" y="520700"/>
                  </a:lnTo>
                  <a:lnTo>
                    <a:pt x="1179664" y="469900"/>
                  </a:lnTo>
                  <a:lnTo>
                    <a:pt x="1265758" y="419100"/>
                  </a:lnTo>
                  <a:lnTo>
                    <a:pt x="1309573" y="393700"/>
                  </a:lnTo>
                  <a:lnTo>
                    <a:pt x="1353870" y="381000"/>
                  </a:lnTo>
                  <a:lnTo>
                    <a:pt x="1443824" y="330200"/>
                  </a:lnTo>
                  <a:lnTo>
                    <a:pt x="1489443" y="317500"/>
                  </a:lnTo>
                  <a:lnTo>
                    <a:pt x="1535442" y="292100"/>
                  </a:lnTo>
                  <a:lnTo>
                    <a:pt x="1628533" y="266700"/>
                  </a:lnTo>
                  <a:lnTo>
                    <a:pt x="1675574" y="241300"/>
                  </a:lnTo>
                  <a:lnTo>
                    <a:pt x="2158746" y="114300"/>
                  </a:lnTo>
                  <a:lnTo>
                    <a:pt x="2207831" y="114300"/>
                  </a:lnTo>
                  <a:lnTo>
                    <a:pt x="2256980" y="101600"/>
                  </a:lnTo>
                  <a:lnTo>
                    <a:pt x="2306142" y="101600"/>
                  </a:lnTo>
                  <a:lnTo>
                    <a:pt x="2355316" y="88900"/>
                  </a:lnTo>
                  <a:lnTo>
                    <a:pt x="2404478" y="88900"/>
                  </a:lnTo>
                  <a:lnTo>
                    <a:pt x="2453589" y="76200"/>
                  </a:lnTo>
                  <a:lnTo>
                    <a:pt x="2551595" y="76200"/>
                  </a:lnTo>
                  <a:lnTo>
                    <a:pt x="2600452" y="63500"/>
                  </a:lnTo>
                  <a:lnTo>
                    <a:pt x="2867152" y="63500"/>
                  </a:lnTo>
                  <a:lnTo>
                    <a:pt x="2907157" y="76200"/>
                  </a:lnTo>
                  <a:lnTo>
                    <a:pt x="3004362" y="76200"/>
                  </a:lnTo>
                  <a:lnTo>
                    <a:pt x="3052635" y="88900"/>
                  </a:lnTo>
                  <a:lnTo>
                    <a:pt x="3100654" y="88900"/>
                  </a:lnTo>
                  <a:lnTo>
                    <a:pt x="3148393" y="101600"/>
                  </a:lnTo>
                  <a:lnTo>
                    <a:pt x="3195853" y="101600"/>
                  </a:lnTo>
                  <a:lnTo>
                    <a:pt x="3518446" y="190500"/>
                  </a:lnTo>
                  <a:lnTo>
                    <a:pt x="3562934" y="215900"/>
                  </a:lnTo>
                  <a:lnTo>
                    <a:pt x="3606977" y="228600"/>
                  </a:lnTo>
                  <a:lnTo>
                    <a:pt x="3650551" y="254000"/>
                  </a:lnTo>
                  <a:lnTo>
                    <a:pt x="3693630" y="266700"/>
                  </a:lnTo>
                  <a:lnTo>
                    <a:pt x="3736213" y="292100"/>
                  </a:lnTo>
                  <a:lnTo>
                    <a:pt x="3819766" y="342900"/>
                  </a:lnTo>
                  <a:lnTo>
                    <a:pt x="3860711" y="355600"/>
                  </a:lnTo>
                  <a:lnTo>
                    <a:pt x="3940848" y="406400"/>
                  </a:lnTo>
                  <a:lnTo>
                    <a:pt x="3980002" y="444500"/>
                  </a:lnTo>
                  <a:lnTo>
                    <a:pt x="4018521" y="469900"/>
                  </a:lnTo>
                  <a:lnTo>
                    <a:pt x="4056392" y="495300"/>
                  </a:lnTo>
                  <a:lnTo>
                    <a:pt x="4093591" y="520700"/>
                  </a:lnTo>
                  <a:lnTo>
                    <a:pt x="4130090" y="558800"/>
                  </a:lnTo>
                  <a:lnTo>
                    <a:pt x="4165892" y="584200"/>
                  </a:lnTo>
                  <a:lnTo>
                    <a:pt x="4200969" y="622300"/>
                  </a:lnTo>
                  <a:lnTo>
                    <a:pt x="4235310" y="647700"/>
                  </a:lnTo>
                  <a:lnTo>
                    <a:pt x="4268876" y="685800"/>
                  </a:lnTo>
                  <a:lnTo>
                    <a:pt x="4301668" y="723900"/>
                  </a:lnTo>
                  <a:lnTo>
                    <a:pt x="4333659" y="749300"/>
                  </a:lnTo>
                  <a:lnTo>
                    <a:pt x="4364837" y="787400"/>
                  </a:lnTo>
                  <a:lnTo>
                    <a:pt x="4395178" y="825500"/>
                  </a:lnTo>
                  <a:lnTo>
                    <a:pt x="4424667" y="863600"/>
                  </a:lnTo>
                  <a:lnTo>
                    <a:pt x="4453280" y="901700"/>
                  </a:lnTo>
                  <a:lnTo>
                    <a:pt x="4481017" y="939800"/>
                  </a:lnTo>
                  <a:lnTo>
                    <a:pt x="4507839" y="977900"/>
                  </a:lnTo>
                  <a:lnTo>
                    <a:pt x="4533735" y="1028700"/>
                  </a:lnTo>
                  <a:lnTo>
                    <a:pt x="4558690" y="1066800"/>
                  </a:lnTo>
                  <a:lnTo>
                    <a:pt x="4582680" y="1104900"/>
                  </a:lnTo>
                  <a:lnTo>
                    <a:pt x="4605693" y="1155700"/>
                  </a:lnTo>
                  <a:lnTo>
                    <a:pt x="4627702" y="1193800"/>
                  </a:lnTo>
                  <a:lnTo>
                    <a:pt x="4648708" y="1231900"/>
                  </a:lnTo>
                  <a:lnTo>
                    <a:pt x="4669307" y="1282700"/>
                  </a:lnTo>
                  <a:lnTo>
                    <a:pt x="4688713" y="1333500"/>
                  </a:lnTo>
                  <a:lnTo>
                    <a:pt x="4706937" y="1371600"/>
                  </a:lnTo>
                  <a:lnTo>
                    <a:pt x="4723981" y="1422400"/>
                  </a:lnTo>
                  <a:lnTo>
                    <a:pt x="4739868" y="1473200"/>
                  </a:lnTo>
                  <a:lnTo>
                    <a:pt x="4754588" y="1524000"/>
                  </a:lnTo>
                  <a:lnTo>
                    <a:pt x="4768177" y="1562100"/>
                  </a:lnTo>
                  <a:lnTo>
                    <a:pt x="4780623" y="1612900"/>
                  </a:lnTo>
                  <a:lnTo>
                    <a:pt x="4791964" y="1663700"/>
                  </a:lnTo>
                  <a:lnTo>
                    <a:pt x="4802175" y="1714500"/>
                  </a:lnTo>
                  <a:lnTo>
                    <a:pt x="4811306" y="1765300"/>
                  </a:lnTo>
                  <a:lnTo>
                    <a:pt x="4819332" y="1816100"/>
                  </a:lnTo>
                  <a:lnTo>
                    <a:pt x="4826292" y="1866900"/>
                  </a:lnTo>
                  <a:lnTo>
                    <a:pt x="4832185" y="1917700"/>
                  </a:lnTo>
                  <a:lnTo>
                    <a:pt x="4837011" y="1968500"/>
                  </a:lnTo>
                  <a:lnTo>
                    <a:pt x="4840808" y="2019300"/>
                  </a:lnTo>
                  <a:lnTo>
                    <a:pt x="4843564" y="2070100"/>
                  </a:lnTo>
                  <a:lnTo>
                    <a:pt x="4845304" y="2108098"/>
                  </a:lnTo>
                  <a:lnTo>
                    <a:pt x="4956048" y="2108098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09842" y="0"/>
              <a:ext cx="10178157" cy="447039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87061" y="8333651"/>
            <a:ext cx="7344409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500"/>
              </a:lnSpc>
              <a:spcBef>
                <a:spcPts val="100"/>
              </a:spcBef>
            </a:pPr>
            <a:r>
              <a:rPr sz="2200" dirty="0">
                <a:latin typeface="Georgia"/>
                <a:cs typeface="Georgia"/>
              </a:rPr>
              <a:t>A</a:t>
            </a:r>
            <a:r>
              <a:rPr sz="2200" spc="40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System</a:t>
            </a:r>
            <a:r>
              <a:rPr sz="2200" spc="4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that</a:t>
            </a:r>
            <a:r>
              <a:rPr sz="2200" spc="4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computes</a:t>
            </a:r>
            <a:r>
              <a:rPr sz="2200" spc="40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gross</a:t>
            </a:r>
            <a:r>
              <a:rPr sz="2200" spc="4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and</a:t>
            </a:r>
            <a:r>
              <a:rPr sz="2200" spc="4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net</a:t>
            </a:r>
            <a:r>
              <a:rPr sz="2200" spc="40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pay</a:t>
            </a:r>
            <a:r>
              <a:rPr sz="2200" spc="45" dirty="0">
                <a:latin typeface="Georgia"/>
                <a:cs typeface="Georgia"/>
              </a:rPr>
              <a:t> </a:t>
            </a:r>
            <a:r>
              <a:rPr sz="2200" spc="50" dirty="0">
                <a:latin typeface="Georgia"/>
                <a:cs typeface="Georgia"/>
              </a:rPr>
              <a:t>with</a:t>
            </a:r>
            <a:r>
              <a:rPr sz="2200" spc="4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tax</a:t>
            </a:r>
            <a:r>
              <a:rPr sz="2200" spc="40" dirty="0">
                <a:latin typeface="Georgia"/>
                <a:cs typeface="Georgia"/>
              </a:rPr>
              <a:t> </a:t>
            </a:r>
            <a:r>
              <a:rPr sz="2200" spc="-10" dirty="0">
                <a:latin typeface="Georgia"/>
                <a:cs typeface="Georgia"/>
              </a:rPr>
              <a:t>slabs, </a:t>
            </a:r>
            <a:r>
              <a:rPr sz="2200" dirty="0">
                <a:latin typeface="Georgia"/>
                <a:cs typeface="Georgia"/>
              </a:rPr>
              <a:t>generates</a:t>
            </a:r>
            <a:r>
              <a:rPr sz="2200" spc="6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detailed</a:t>
            </a:r>
            <a:r>
              <a:rPr sz="2200" spc="70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pay</a:t>
            </a:r>
            <a:r>
              <a:rPr sz="2200" spc="6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slips</a:t>
            </a:r>
            <a:r>
              <a:rPr sz="2200" spc="70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and</a:t>
            </a:r>
            <a:r>
              <a:rPr sz="2200" spc="6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support</a:t>
            </a:r>
            <a:r>
              <a:rPr sz="2200" spc="70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quick</a:t>
            </a:r>
            <a:r>
              <a:rPr sz="2200" spc="6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searches</a:t>
            </a:r>
            <a:r>
              <a:rPr sz="2200" spc="70" dirty="0">
                <a:latin typeface="Georgia"/>
                <a:cs typeface="Georgia"/>
              </a:rPr>
              <a:t> </a:t>
            </a:r>
            <a:r>
              <a:rPr sz="2200" spc="25" dirty="0">
                <a:latin typeface="Georgia"/>
                <a:cs typeface="Georgia"/>
              </a:rPr>
              <a:t>by </a:t>
            </a:r>
            <a:r>
              <a:rPr sz="2200" dirty="0">
                <a:latin typeface="Georgia"/>
                <a:cs typeface="Georgia"/>
              </a:rPr>
              <a:t>employee</a:t>
            </a:r>
            <a:r>
              <a:rPr sz="2200" spc="5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name</a:t>
            </a:r>
            <a:r>
              <a:rPr sz="2200" spc="55" dirty="0">
                <a:latin typeface="Georgia"/>
                <a:cs typeface="Georgia"/>
              </a:rPr>
              <a:t> </a:t>
            </a:r>
            <a:r>
              <a:rPr sz="2200" dirty="0">
                <a:latin typeface="Georgia"/>
                <a:cs typeface="Georgia"/>
              </a:rPr>
              <a:t>or</a:t>
            </a:r>
            <a:r>
              <a:rPr sz="2200" spc="55" dirty="0">
                <a:latin typeface="Georgia"/>
                <a:cs typeface="Georgia"/>
              </a:rPr>
              <a:t> </a:t>
            </a:r>
            <a:r>
              <a:rPr sz="2200" spc="-25" dirty="0">
                <a:latin typeface="Georgia"/>
                <a:cs typeface="Georgia"/>
              </a:rPr>
              <a:t>Id.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329" rIns="0" bIns="0" rtlCol="0">
            <a:spAutoFit/>
          </a:bodyPr>
          <a:lstStyle/>
          <a:p>
            <a:pPr marL="6553834" marR="5080" indent="-3781425">
              <a:lnSpc>
                <a:spcPct val="115500"/>
              </a:lnSpc>
              <a:spcBef>
                <a:spcPts val="105"/>
              </a:spcBef>
            </a:pPr>
            <a:r>
              <a:rPr sz="9900" spc="-100" dirty="0">
                <a:latin typeface="Georgia"/>
                <a:cs typeface="Georgia"/>
              </a:rPr>
              <a:t>EMPLOYEE</a:t>
            </a:r>
            <a:r>
              <a:rPr sz="9900" spc="-95" dirty="0">
                <a:latin typeface="Georgia"/>
                <a:cs typeface="Georgia"/>
              </a:rPr>
              <a:t> </a:t>
            </a:r>
            <a:r>
              <a:rPr sz="9900" spc="-330" dirty="0">
                <a:latin typeface="Georgia"/>
                <a:cs typeface="Georgia"/>
              </a:rPr>
              <a:t>PAYROLL </a:t>
            </a:r>
            <a:r>
              <a:rPr sz="9900" spc="-10" dirty="0">
                <a:latin typeface="Georgia"/>
                <a:cs typeface="Georgia"/>
              </a:rPr>
              <a:t>SYSTEM</a:t>
            </a:r>
            <a:endParaRPr sz="9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630362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34892" y="6096101"/>
            <a:ext cx="5153660" cy="4191000"/>
            <a:chOff x="13134892" y="6096101"/>
            <a:chExt cx="5153660" cy="4191000"/>
          </a:xfrm>
        </p:grpSpPr>
        <p:sp>
          <p:nvSpPr>
            <p:cNvPr id="4" name="object 4"/>
            <p:cNvSpPr/>
            <p:nvPr/>
          </p:nvSpPr>
          <p:spPr>
            <a:xfrm>
              <a:off x="15006800" y="6096101"/>
              <a:ext cx="3281679" cy="4191000"/>
            </a:xfrm>
            <a:custGeom>
              <a:avLst/>
              <a:gdLst/>
              <a:ahLst/>
              <a:cxnLst/>
              <a:rect l="l" t="t" r="r" b="b"/>
              <a:pathLst>
                <a:path w="3281680" h="4191000">
                  <a:moveTo>
                    <a:pt x="3281239" y="4190874"/>
                  </a:moveTo>
                  <a:lnTo>
                    <a:pt x="955742" y="4190874"/>
                  </a:lnTo>
                  <a:lnTo>
                    <a:pt x="919737" y="4160623"/>
                  </a:lnTo>
                  <a:lnTo>
                    <a:pt x="884203" y="4129384"/>
                  </a:lnTo>
                  <a:lnTo>
                    <a:pt x="849151" y="4097148"/>
                  </a:lnTo>
                  <a:lnTo>
                    <a:pt x="814591" y="4063906"/>
                  </a:lnTo>
                  <a:lnTo>
                    <a:pt x="780534" y="4029647"/>
                  </a:lnTo>
                  <a:lnTo>
                    <a:pt x="746991" y="3994363"/>
                  </a:lnTo>
                  <a:lnTo>
                    <a:pt x="713971" y="3958044"/>
                  </a:lnTo>
                  <a:lnTo>
                    <a:pt x="681485" y="3920681"/>
                  </a:lnTo>
                  <a:lnTo>
                    <a:pt x="649544" y="3882265"/>
                  </a:lnTo>
                  <a:lnTo>
                    <a:pt x="624225" y="3854596"/>
                  </a:lnTo>
                  <a:lnTo>
                    <a:pt x="598949" y="3825502"/>
                  </a:lnTo>
                  <a:lnTo>
                    <a:pt x="573750" y="3795031"/>
                  </a:lnTo>
                  <a:lnTo>
                    <a:pt x="548661" y="3763236"/>
                  </a:lnTo>
                  <a:lnTo>
                    <a:pt x="523716" y="3730164"/>
                  </a:lnTo>
                  <a:lnTo>
                    <a:pt x="498948" y="3695866"/>
                  </a:lnTo>
                  <a:lnTo>
                    <a:pt x="474391" y="3660393"/>
                  </a:lnTo>
                  <a:lnTo>
                    <a:pt x="450078" y="3623793"/>
                  </a:lnTo>
                  <a:lnTo>
                    <a:pt x="426043" y="3586118"/>
                  </a:lnTo>
                  <a:lnTo>
                    <a:pt x="402319" y="3547416"/>
                  </a:lnTo>
                  <a:lnTo>
                    <a:pt x="378939" y="3507738"/>
                  </a:lnTo>
                  <a:lnTo>
                    <a:pt x="355937" y="3467134"/>
                  </a:lnTo>
                  <a:lnTo>
                    <a:pt x="333347" y="3425653"/>
                  </a:lnTo>
                  <a:lnTo>
                    <a:pt x="311201" y="3383346"/>
                  </a:lnTo>
                  <a:lnTo>
                    <a:pt x="289534" y="3340262"/>
                  </a:lnTo>
                  <a:lnTo>
                    <a:pt x="268379" y="3296451"/>
                  </a:lnTo>
                  <a:lnTo>
                    <a:pt x="247768" y="3251964"/>
                  </a:lnTo>
                  <a:lnTo>
                    <a:pt x="227737" y="3206850"/>
                  </a:lnTo>
                  <a:lnTo>
                    <a:pt x="208318" y="3161160"/>
                  </a:lnTo>
                  <a:lnTo>
                    <a:pt x="189544" y="3114942"/>
                  </a:lnTo>
                  <a:lnTo>
                    <a:pt x="171449" y="3068247"/>
                  </a:lnTo>
                  <a:lnTo>
                    <a:pt x="154067" y="3021126"/>
                  </a:lnTo>
                  <a:lnTo>
                    <a:pt x="137431" y="2973627"/>
                  </a:lnTo>
                  <a:lnTo>
                    <a:pt x="121574" y="2925801"/>
                  </a:lnTo>
                  <a:lnTo>
                    <a:pt x="106530" y="2877698"/>
                  </a:lnTo>
                  <a:lnTo>
                    <a:pt x="92332" y="2829367"/>
                  </a:lnTo>
                  <a:lnTo>
                    <a:pt x="79014" y="2780859"/>
                  </a:lnTo>
                  <a:lnTo>
                    <a:pt x="66610" y="2732224"/>
                  </a:lnTo>
                  <a:lnTo>
                    <a:pt x="55152" y="2683511"/>
                  </a:lnTo>
                  <a:lnTo>
                    <a:pt x="44674" y="2634770"/>
                  </a:lnTo>
                  <a:lnTo>
                    <a:pt x="35210" y="2586052"/>
                  </a:lnTo>
                  <a:lnTo>
                    <a:pt x="26792" y="2537405"/>
                  </a:lnTo>
                  <a:lnTo>
                    <a:pt x="19456" y="2488881"/>
                  </a:lnTo>
                  <a:lnTo>
                    <a:pt x="13233" y="2440529"/>
                  </a:lnTo>
                  <a:lnTo>
                    <a:pt x="8158" y="2392399"/>
                  </a:lnTo>
                  <a:lnTo>
                    <a:pt x="4263" y="2344541"/>
                  </a:lnTo>
                  <a:lnTo>
                    <a:pt x="1583" y="2297005"/>
                  </a:lnTo>
                  <a:lnTo>
                    <a:pt x="151" y="2249841"/>
                  </a:lnTo>
                  <a:lnTo>
                    <a:pt x="0" y="2203098"/>
                  </a:lnTo>
                  <a:lnTo>
                    <a:pt x="1163" y="2156827"/>
                  </a:lnTo>
                  <a:lnTo>
                    <a:pt x="3675" y="2111078"/>
                  </a:lnTo>
                  <a:lnTo>
                    <a:pt x="7568" y="2065900"/>
                  </a:lnTo>
                  <a:lnTo>
                    <a:pt x="12876" y="2021343"/>
                  </a:lnTo>
                  <a:lnTo>
                    <a:pt x="19633" y="1977458"/>
                  </a:lnTo>
                  <a:lnTo>
                    <a:pt x="27872" y="1934294"/>
                  </a:lnTo>
                  <a:lnTo>
                    <a:pt x="37626" y="1891901"/>
                  </a:lnTo>
                  <a:lnTo>
                    <a:pt x="48929" y="1850330"/>
                  </a:lnTo>
                  <a:lnTo>
                    <a:pt x="61814" y="1809629"/>
                  </a:lnTo>
                  <a:lnTo>
                    <a:pt x="76315" y="1769850"/>
                  </a:lnTo>
                  <a:lnTo>
                    <a:pt x="92465" y="1731041"/>
                  </a:lnTo>
                  <a:lnTo>
                    <a:pt x="110298" y="1693253"/>
                  </a:lnTo>
                  <a:lnTo>
                    <a:pt x="129847" y="1656536"/>
                  </a:lnTo>
                  <a:lnTo>
                    <a:pt x="151146" y="1620940"/>
                  </a:lnTo>
                  <a:lnTo>
                    <a:pt x="174228" y="1586514"/>
                  </a:lnTo>
                  <a:lnTo>
                    <a:pt x="199126" y="1553309"/>
                  </a:lnTo>
                  <a:lnTo>
                    <a:pt x="225874" y="1521374"/>
                  </a:lnTo>
                  <a:lnTo>
                    <a:pt x="254506" y="1490760"/>
                  </a:lnTo>
                  <a:lnTo>
                    <a:pt x="285054" y="1461516"/>
                  </a:lnTo>
                  <a:lnTo>
                    <a:pt x="493587" y="1169162"/>
                  </a:lnTo>
                  <a:lnTo>
                    <a:pt x="511174" y="1129825"/>
                  </a:lnTo>
                  <a:lnTo>
                    <a:pt x="530202" y="1091063"/>
                  </a:lnTo>
                  <a:lnTo>
                    <a:pt x="550639" y="1052883"/>
                  </a:lnTo>
                  <a:lnTo>
                    <a:pt x="572453" y="1015289"/>
                  </a:lnTo>
                  <a:lnTo>
                    <a:pt x="595609" y="978288"/>
                  </a:lnTo>
                  <a:lnTo>
                    <a:pt x="620076" y="941883"/>
                  </a:lnTo>
                  <a:lnTo>
                    <a:pt x="645820" y="906082"/>
                  </a:lnTo>
                  <a:lnTo>
                    <a:pt x="672808" y="870888"/>
                  </a:lnTo>
                  <a:lnTo>
                    <a:pt x="701007" y="836307"/>
                  </a:lnTo>
                  <a:lnTo>
                    <a:pt x="730385" y="802345"/>
                  </a:lnTo>
                  <a:lnTo>
                    <a:pt x="760907" y="769006"/>
                  </a:lnTo>
                  <a:lnTo>
                    <a:pt x="792542" y="736297"/>
                  </a:lnTo>
                  <a:lnTo>
                    <a:pt x="825256" y="704222"/>
                  </a:lnTo>
                  <a:lnTo>
                    <a:pt x="859016" y="672786"/>
                  </a:lnTo>
                  <a:lnTo>
                    <a:pt x="893789" y="641996"/>
                  </a:lnTo>
                  <a:lnTo>
                    <a:pt x="929542" y="611856"/>
                  </a:lnTo>
                  <a:lnTo>
                    <a:pt x="966242" y="582371"/>
                  </a:lnTo>
                  <a:lnTo>
                    <a:pt x="1003857" y="553547"/>
                  </a:lnTo>
                  <a:lnTo>
                    <a:pt x="1042353" y="525389"/>
                  </a:lnTo>
                  <a:lnTo>
                    <a:pt x="1081697" y="497903"/>
                  </a:lnTo>
                  <a:lnTo>
                    <a:pt x="1121856" y="471093"/>
                  </a:lnTo>
                  <a:lnTo>
                    <a:pt x="1162797" y="444965"/>
                  </a:lnTo>
                  <a:lnTo>
                    <a:pt x="1204487" y="419525"/>
                  </a:lnTo>
                  <a:lnTo>
                    <a:pt x="1246893" y="394777"/>
                  </a:lnTo>
                  <a:lnTo>
                    <a:pt x="1289983" y="370727"/>
                  </a:lnTo>
                  <a:lnTo>
                    <a:pt x="1333723" y="347380"/>
                  </a:lnTo>
                  <a:lnTo>
                    <a:pt x="1378080" y="324742"/>
                  </a:lnTo>
                  <a:lnTo>
                    <a:pt x="1423021" y="302817"/>
                  </a:lnTo>
                  <a:lnTo>
                    <a:pt x="1468513" y="281611"/>
                  </a:lnTo>
                  <a:lnTo>
                    <a:pt x="1514524" y="261130"/>
                  </a:lnTo>
                  <a:lnTo>
                    <a:pt x="1561019" y="241379"/>
                  </a:lnTo>
                  <a:lnTo>
                    <a:pt x="1607967" y="222362"/>
                  </a:lnTo>
                  <a:lnTo>
                    <a:pt x="1655334" y="204086"/>
                  </a:lnTo>
                  <a:lnTo>
                    <a:pt x="1703087" y="186555"/>
                  </a:lnTo>
                  <a:lnTo>
                    <a:pt x="1751193" y="169775"/>
                  </a:lnTo>
                  <a:lnTo>
                    <a:pt x="1799619" y="153751"/>
                  </a:lnTo>
                  <a:lnTo>
                    <a:pt x="1848333" y="138488"/>
                  </a:lnTo>
                  <a:lnTo>
                    <a:pt x="1897301" y="123992"/>
                  </a:lnTo>
                  <a:lnTo>
                    <a:pt x="1946490" y="110269"/>
                  </a:lnTo>
                  <a:lnTo>
                    <a:pt x="1995867" y="97322"/>
                  </a:lnTo>
                  <a:lnTo>
                    <a:pt x="2045399" y="85158"/>
                  </a:lnTo>
                  <a:lnTo>
                    <a:pt x="2095053" y="73782"/>
                  </a:lnTo>
                  <a:lnTo>
                    <a:pt x="2144797" y="63199"/>
                  </a:lnTo>
                  <a:lnTo>
                    <a:pt x="2194597" y="53415"/>
                  </a:lnTo>
                  <a:lnTo>
                    <a:pt x="2244420" y="44434"/>
                  </a:lnTo>
                  <a:lnTo>
                    <a:pt x="2294233" y="36262"/>
                  </a:lnTo>
                  <a:lnTo>
                    <a:pt x="2344003" y="28905"/>
                  </a:lnTo>
                  <a:lnTo>
                    <a:pt x="2393698" y="22368"/>
                  </a:lnTo>
                  <a:lnTo>
                    <a:pt x="2443283" y="16655"/>
                  </a:lnTo>
                  <a:lnTo>
                    <a:pt x="2492727" y="11773"/>
                  </a:lnTo>
                  <a:lnTo>
                    <a:pt x="2541996" y="7726"/>
                  </a:lnTo>
                  <a:lnTo>
                    <a:pt x="2591057" y="4520"/>
                  </a:lnTo>
                  <a:lnTo>
                    <a:pt x="2639878" y="2160"/>
                  </a:lnTo>
                  <a:lnTo>
                    <a:pt x="2688424" y="651"/>
                  </a:lnTo>
                  <a:lnTo>
                    <a:pt x="2736664" y="0"/>
                  </a:lnTo>
                  <a:lnTo>
                    <a:pt x="2761301" y="0"/>
                  </a:lnTo>
                  <a:lnTo>
                    <a:pt x="2816263" y="839"/>
                  </a:lnTo>
                  <a:lnTo>
                    <a:pt x="2870702" y="2831"/>
                  </a:lnTo>
                  <a:lnTo>
                    <a:pt x="2924566" y="5984"/>
                  </a:lnTo>
                  <a:lnTo>
                    <a:pt x="2977805" y="10308"/>
                  </a:lnTo>
                  <a:lnTo>
                    <a:pt x="3030367" y="15811"/>
                  </a:lnTo>
                  <a:lnTo>
                    <a:pt x="3082201" y="22503"/>
                  </a:lnTo>
                  <a:lnTo>
                    <a:pt x="3133256" y="30393"/>
                  </a:lnTo>
                  <a:lnTo>
                    <a:pt x="3183482" y="39489"/>
                  </a:lnTo>
                  <a:lnTo>
                    <a:pt x="3232827" y="49802"/>
                  </a:lnTo>
                  <a:lnTo>
                    <a:pt x="3281239" y="61340"/>
                  </a:lnTo>
                  <a:lnTo>
                    <a:pt x="3281239" y="4190874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34887" y="8178913"/>
              <a:ext cx="4956175" cy="2108200"/>
            </a:xfrm>
            <a:custGeom>
              <a:avLst/>
              <a:gdLst/>
              <a:ahLst/>
              <a:cxnLst/>
              <a:rect l="l" t="t" r="r" b="b"/>
              <a:pathLst>
                <a:path w="4956175" h="2108200">
                  <a:moveTo>
                    <a:pt x="4753610" y="2108098"/>
                  </a:moveTo>
                  <a:lnTo>
                    <a:pt x="4750625" y="2057400"/>
                  </a:lnTo>
                  <a:lnTo>
                    <a:pt x="4745672" y="2006600"/>
                  </a:lnTo>
                  <a:lnTo>
                    <a:pt x="4738713" y="1955800"/>
                  </a:lnTo>
                  <a:lnTo>
                    <a:pt x="4729734" y="1892300"/>
                  </a:lnTo>
                  <a:lnTo>
                    <a:pt x="4719828" y="1841500"/>
                  </a:lnTo>
                  <a:lnTo>
                    <a:pt x="4708144" y="1803400"/>
                  </a:lnTo>
                  <a:lnTo>
                    <a:pt x="4694745" y="1752600"/>
                  </a:lnTo>
                  <a:lnTo>
                    <a:pt x="4679683" y="1701800"/>
                  </a:lnTo>
                  <a:lnTo>
                    <a:pt x="4663033" y="1651000"/>
                  </a:lnTo>
                  <a:lnTo>
                    <a:pt x="4644834" y="1612900"/>
                  </a:lnTo>
                  <a:lnTo>
                    <a:pt x="4625149" y="1562100"/>
                  </a:lnTo>
                  <a:lnTo>
                    <a:pt x="4604029" y="1511300"/>
                  </a:lnTo>
                  <a:lnTo>
                    <a:pt x="4581537" y="1473200"/>
                  </a:lnTo>
                  <a:lnTo>
                    <a:pt x="4557738" y="1422400"/>
                  </a:lnTo>
                  <a:lnTo>
                    <a:pt x="4532681" y="1384300"/>
                  </a:lnTo>
                  <a:lnTo>
                    <a:pt x="4506417" y="1333500"/>
                  </a:lnTo>
                  <a:lnTo>
                    <a:pt x="4479010" y="1295400"/>
                  </a:lnTo>
                  <a:lnTo>
                    <a:pt x="4450524" y="1257300"/>
                  </a:lnTo>
                  <a:lnTo>
                    <a:pt x="4421009" y="1206500"/>
                  </a:lnTo>
                  <a:lnTo>
                    <a:pt x="4390529" y="1168400"/>
                  </a:lnTo>
                  <a:lnTo>
                    <a:pt x="4359122" y="1130300"/>
                  </a:lnTo>
                  <a:lnTo>
                    <a:pt x="4326877" y="1092200"/>
                  </a:lnTo>
                  <a:lnTo>
                    <a:pt x="4293819" y="1054100"/>
                  </a:lnTo>
                  <a:lnTo>
                    <a:pt x="4260037" y="1016000"/>
                  </a:lnTo>
                  <a:lnTo>
                    <a:pt x="4225556" y="977900"/>
                  </a:lnTo>
                  <a:lnTo>
                    <a:pt x="4190454" y="939800"/>
                  </a:lnTo>
                  <a:lnTo>
                    <a:pt x="4154779" y="914400"/>
                  </a:lnTo>
                  <a:lnTo>
                    <a:pt x="4118610" y="876300"/>
                  </a:lnTo>
                  <a:lnTo>
                    <a:pt x="4081589" y="838200"/>
                  </a:lnTo>
                  <a:lnTo>
                    <a:pt x="4043832" y="812800"/>
                  </a:lnTo>
                  <a:lnTo>
                    <a:pt x="4005351" y="774700"/>
                  </a:lnTo>
                  <a:lnTo>
                    <a:pt x="3966184" y="736600"/>
                  </a:lnTo>
                  <a:lnTo>
                    <a:pt x="3926332" y="711200"/>
                  </a:lnTo>
                  <a:lnTo>
                    <a:pt x="3885844" y="673100"/>
                  </a:lnTo>
                  <a:lnTo>
                    <a:pt x="3802989" y="622300"/>
                  </a:lnTo>
                  <a:lnTo>
                    <a:pt x="3760686" y="584200"/>
                  </a:lnTo>
                  <a:lnTo>
                    <a:pt x="3674414" y="533400"/>
                  </a:lnTo>
                  <a:lnTo>
                    <a:pt x="3541204" y="457200"/>
                  </a:lnTo>
                  <a:lnTo>
                    <a:pt x="3403981" y="381000"/>
                  </a:lnTo>
                  <a:lnTo>
                    <a:pt x="3357461" y="368300"/>
                  </a:lnTo>
                  <a:lnTo>
                    <a:pt x="3310572" y="342900"/>
                  </a:lnTo>
                  <a:lnTo>
                    <a:pt x="3263354" y="330200"/>
                  </a:lnTo>
                  <a:lnTo>
                    <a:pt x="3215830" y="304800"/>
                  </a:lnTo>
                  <a:lnTo>
                    <a:pt x="3119932" y="279400"/>
                  </a:lnTo>
                  <a:lnTo>
                    <a:pt x="3071622" y="266700"/>
                  </a:lnTo>
                  <a:lnTo>
                    <a:pt x="2919501" y="228600"/>
                  </a:lnTo>
                  <a:lnTo>
                    <a:pt x="2868384" y="228600"/>
                  </a:lnTo>
                  <a:lnTo>
                    <a:pt x="2817101" y="215900"/>
                  </a:lnTo>
                  <a:lnTo>
                    <a:pt x="2765679" y="215900"/>
                  </a:lnTo>
                  <a:lnTo>
                    <a:pt x="2714142" y="203200"/>
                  </a:lnTo>
                  <a:lnTo>
                    <a:pt x="2510129" y="203200"/>
                  </a:lnTo>
                  <a:lnTo>
                    <a:pt x="2459799" y="215900"/>
                  </a:lnTo>
                  <a:lnTo>
                    <a:pt x="2359342" y="215900"/>
                  </a:lnTo>
                  <a:lnTo>
                    <a:pt x="2309266" y="228600"/>
                  </a:lnTo>
                  <a:lnTo>
                    <a:pt x="2259330" y="228600"/>
                  </a:lnTo>
                  <a:lnTo>
                    <a:pt x="1820545" y="342900"/>
                  </a:lnTo>
                  <a:lnTo>
                    <a:pt x="1773466" y="368300"/>
                  </a:lnTo>
                  <a:lnTo>
                    <a:pt x="1726946" y="381000"/>
                  </a:lnTo>
                  <a:lnTo>
                    <a:pt x="1680984" y="406400"/>
                  </a:lnTo>
                  <a:lnTo>
                    <a:pt x="1635594" y="419100"/>
                  </a:lnTo>
                  <a:lnTo>
                    <a:pt x="1546567" y="469900"/>
                  </a:lnTo>
                  <a:lnTo>
                    <a:pt x="1502981" y="482600"/>
                  </a:lnTo>
                  <a:lnTo>
                    <a:pt x="1417688" y="533400"/>
                  </a:lnTo>
                  <a:lnTo>
                    <a:pt x="1335024" y="584200"/>
                  </a:lnTo>
                  <a:lnTo>
                    <a:pt x="1294701" y="609600"/>
                  </a:lnTo>
                  <a:lnTo>
                    <a:pt x="1255090" y="635000"/>
                  </a:lnTo>
                  <a:lnTo>
                    <a:pt x="1216177" y="660400"/>
                  </a:lnTo>
                  <a:lnTo>
                    <a:pt x="1178001" y="698500"/>
                  </a:lnTo>
                  <a:lnTo>
                    <a:pt x="1140561" y="723900"/>
                  </a:lnTo>
                  <a:lnTo>
                    <a:pt x="1103871" y="749300"/>
                  </a:lnTo>
                  <a:lnTo>
                    <a:pt x="1067955" y="787400"/>
                  </a:lnTo>
                  <a:lnTo>
                    <a:pt x="1032814" y="812800"/>
                  </a:lnTo>
                  <a:lnTo>
                    <a:pt x="998474" y="850900"/>
                  </a:lnTo>
                  <a:lnTo>
                    <a:pt x="964933" y="876300"/>
                  </a:lnTo>
                  <a:lnTo>
                    <a:pt x="932230" y="914400"/>
                  </a:lnTo>
                  <a:lnTo>
                    <a:pt x="900353" y="952500"/>
                  </a:lnTo>
                  <a:lnTo>
                    <a:pt x="869340" y="990600"/>
                  </a:lnTo>
                  <a:lnTo>
                    <a:pt x="839177" y="1028700"/>
                  </a:lnTo>
                  <a:lnTo>
                    <a:pt x="809904" y="1066800"/>
                  </a:lnTo>
                  <a:lnTo>
                    <a:pt x="781519" y="1104900"/>
                  </a:lnTo>
                  <a:lnTo>
                    <a:pt x="754037" y="1143000"/>
                  </a:lnTo>
                  <a:lnTo>
                    <a:pt x="727481" y="1181100"/>
                  </a:lnTo>
                  <a:lnTo>
                    <a:pt x="701865" y="1219200"/>
                  </a:lnTo>
                  <a:lnTo>
                    <a:pt x="677189" y="1257300"/>
                  </a:lnTo>
                  <a:lnTo>
                    <a:pt x="653478" y="1295400"/>
                  </a:lnTo>
                  <a:lnTo>
                    <a:pt x="630745" y="1346200"/>
                  </a:lnTo>
                  <a:lnTo>
                    <a:pt x="609015" y="1384300"/>
                  </a:lnTo>
                  <a:lnTo>
                    <a:pt x="588276" y="1422400"/>
                  </a:lnTo>
                  <a:lnTo>
                    <a:pt x="568553" y="1473200"/>
                  </a:lnTo>
                  <a:lnTo>
                    <a:pt x="549871" y="1524000"/>
                  </a:lnTo>
                  <a:lnTo>
                    <a:pt x="532231" y="1562100"/>
                  </a:lnTo>
                  <a:lnTo>
                    <a:pt x="515658" y="1612900"/>
                  </a:lnTo>
                  <a:lnTo>
                    <a:pt x="500151" y="1651000"/>
                  </a:lnTo>
                  <a:lnTo>
                    <a:pt x="485749" y="1701800"/>
                  </a:lnTo>
                  <a:lnTo>
                    <a:pt x="472427" y="1752600"/>
                  </a:lnTo>
                  <a:lnTo>
                    <a:pt x="459778" y="1803400"/>
                  </a:lnTo>
                  <a:lnTo>
                    <a:pt x="448386" y="1854200"/>
                  </a:lnTo>
                  <a:lnTo>
                    <a:pt x="438226" y="1905000"/>
                  </a:lnTo>
                  <a:lnTo>
                    <a:pt x="429310" y="1955800"/>
                  </a:lnTo>
                  <a:lnTo>
                    <a:pt x="421640" y="2006600"/>
                  </a:lnTo>
                  <a:lnTo>
                    <a:pt x="415188" y="2057400"/>
                  </a:lnTo>
                  <a:lnTo>
                    <a:pt x="409956" y="2108098"/>
                  </a:lnTo>
                  <a:lnTo>
                    <a:pt x="520827" y="2108098"/>
                  </a:lnTo>
                  <a:lnTo>
                    <a:pt x="525729" y="2057400"/>
                  </a:lnTo>
                  <a:lnTo>
                    <a:pt x="531812" y="2006600"/>
                  </a:lnTo>
                  <a:lnTo>
                    <a:pt x="539076" y="1955800"/>
                  </a:lnTo>
                  <a:lnTo>
                    <a:pt x="547535" y="1905000"/>
                  </a:lnTo>
                  <a:lnTo>
                    <a:pt x="557161" y="1854200"/>
                  </a:lnTo>
                  <a:lnTo>
                    <a:pt x="567982" y="1803400"/>
                  </a:lnTo>
                  <a:lnTo>
                    <a:pt x="579983" y="1752600"/>
                  </a:lnTo>
                  <a:lnTo>
                    <a:pt x="593178" y="1701800"/>
                  </a:lnTo>
                  <a:lnTo>
                    <a:pt x="607555" y="1651000"/>
                  </a:lnTo>
                  <a:lnTo>
                    <a:pt x="623112" y="1600200"/>
                  </a:lnTo>
                  <a:lnTo>
                    <a:pt x="639876" y="1549400"/>
                  </a:lnTo>
                  <a:lnTo>
                    <a:pt x="657821" y="1511300"/>
                  </a:lnTo>
                  <a:lnTo>
                    <a:pt x="676960" y="1460500"/>
                  </a:lnTo>
                  <a:lnTo>
                    <a:pt x="697293" y="1409700"/>
                  </a:lnTo>
                  <a:lnTo>
                    <a:pt x="718807" y="1358900"/>
                  </a:lnTo>
                  <a:lnTo>
                    <a:pt x="739863" y="1320800"/>
                  </a:lnTo>
                  <a:lnTo>
                    <a:pt x="762139" y="1282700"/>
                  </a:lnTo>
                  <a:lnTo>
                    <a:pt x="785596" y="1231900"/>
                  </a:lnTo>
                  <a:lnTo>
                    <a:pt x="810221" y="1193800"/>
                  </a:lnTo>
                  <a:lnTo>
                    <a:pt x="835964" y="1155700"/>
                  </a:lnTo>
                  <a:lnTo>
                    <a:pt x="862825" y="1117600"/>
                  </a:lnTo>
                  <a:lnTo>
                    <a:pt x="890752" y="1079500"/>
                  </a:lnTo>
                  <a:lnTo>
                    <a:pt x="919721" y="1041400"/>
                  </a:lnTo>
                  <a:lnTo>
                    <a:pt x="949718" y="1003300"/>
                  </a:lnTo>
                  <a:lnTo>
                    <a:pt x="980706" y="965200"/>
                  </a:lnTo>
                  <a:lnTo>
                    <a:pt x="1012647" y="939800"/>
                  </a:lnTo>
                  <a:lnTo>
                    <a:pt x="1045527" y="901700"/>
                  </a:lnTo>
                  <a:lnTo>
                    <a:pt x="1079309" y="863600"/>
                  </a:lnTo>
                  <a:lnTo>
                    <a:pt x="1113967" y="838200"/>
                  </a:lnTo>
                  <a:lnTo>
                    <a:pt x="1149464" y="800100"/>
                  </a:lnTo>
                  <a:lnTo>
                    <a:pt x="1185799" y="774700"/>
                  </a:lnTo>
                  <a:lnTo>
                    <a:pt x="1222908" y="736600"/>
                  </a:lnTo>
                  <a:lnTo>
                    <a:pt x="1260779" y="711200"/>
                  </a:lnTo>
                  <a:lnTo>
                    <a:pt x="1299400" y="685800"/>
                  </a:lnTo>
                  <a:lnTo>
                    <a:pt x="1338707" y="660400"/>
                  </a:lnTo>
                  <a:lnTo>
                    <a:pt x="1378699" y="635000"/>
                  </a:lnTo>
                  <a:lnTo>
                    <a:pt x="1460614" y="584200"/>
                  </a:lnTo>
                  <a:lnTo>
                    <a:pt x="1544878" y="533400"/>
                  </a:lnTo>
                  <a:lnTo>
                    <a:pt x="1587830" y="508000"/>
                  </a:lnTo>
                  <a:lnTo>
                    <a:pt x="1631289" y="495300"/>
                  </a:lnTo>
                  <a:lnTo>
                    <a:pt x="1719618" y="444500"/>
                  </a:lnTo>
                  <a:lnTo>
                    <a:pt x="1809623" y="419100"/>
                  </a:lnTo>
                  <a:lnTo>
                    <a:pt x="1855190" y="393700"/>
                  </a:lnTo>
                  <a:lnTo>
                    <a:pt x="2134654" y="317500"/>
                  </a:lnTo>
                  <a:lnTo>
                    <a:pt x="2181974" y="317500"/>
                  </a:lnTo>
                  <a:lnTo>
                    <a:pt x="2277008" y="292100"/>
                  </a:lnTo>
                  <a:lnTo>
                    <a:pt x="2372347" y="292100"/>
                  </a:lnTo>
                  <a:lnTo>
                    <a:pt x="2420074" y="279400"/>
                  </a:lnTo>
                  <a:lnTo>
                    <a:pt x="2715526" y="279400"/>
                  </a:lnTo>
                  <a:lnTo>
                    <a:pt x="2765958" y="292100"/>
                  </a:lnTo>
                  <a:lnTo>
                    <a:pt x="2816136" y="292100"/>
                  </a:lnTo>
                  <a:lnTo>
                    <a:pt x="2866047" y="304800"/>
                  </a:lnTo>
                  <a:lnTo>
                    <a:pt x="2915640" y="304800"/>
                  </a:lnTo>
                  <a:lnTo>
                    <a:pt x="3062224" y="342900"/>
                  </a:lnTo>
                  <a:lnTo>
                    <a:pt x="3154489" y="368300"/>
                  </a:lnTo>
                  <a:lnTo>
                    <a:pt x="3200463" y="393700"/>
                  </a:lnTo>
                  <a:lnTo>
                    <a:pt x="3291929" y="419100"/>
                  </a:lnTo>
                  <a:lnTo>
                    <a:pt x="3382530" y="469900"/>
                  </a:lnTo>
                  <a:lnTo>
                    <a:pt x="3427438" y="482600"/>
                  </a:lnTo>
                  <a:lnTo>
                    <a:pt x="3603637" y="584200"/>
                  </a:lnTo>
                  <a:lnTo>
                    <a:pt x="3646678" y="622300"/>
                  </a:lnTo>
                  <a:lnTo>
                    <a:pt x="3731310" y="673100"/>
                  </a:lnTo>
                  <a:lnTo>
                    <a:pt x="3772852" y="711200"/>
                  </a:lnTo>
                  <a:lnTo>
                    <a:pt x="3813810" y="736600"/>
                  </a:lnTo>
                  <a:lnTo>
                    <a:pt x="3854183" y="774700"/>
                  </a:lnTo>
                  <a:lnTo>
                    <a:pt x="3893921" y="800100"/>
                  </a:lnTo>
                  <a:lnTo>
                    <a:pt x="3933012" y="838200"/>
                  </a:lnTo>
                  <a:lnTo>
                    <a:pt x="3971391" y="876300"/>
                  </a:lnTo>
                  <a:lnTo>
                    <a:pt x="4009059" y="901700"/>
                  </a:lnTo>
                  <a:lnTo>
                    <a:pt x="4045966" y="939800"/>
                  </a:lnTo>
                  <a:lnTo>
                    <a:pt x="4082084" y="977900"/>
                  </a:lnTo>
                  <a:lnTo>
                    <a:pt x="4117378" y="1016000"/>
                  </a:lnTo>
                  <a:lnTo>
                    <a:pt x="4151833" y="1054100"/>
                  </a:lnTo>
                  <a:lnTo>
                    <a:pt x="4185386" y="1092200"/>
                  </a:lnTo>
                  <a:lnTo>
                    <a:pt x="4218038" y="1130300"/>
                  </a:lnTo>
                  <a:lnTo>
                    <a:pt x="4249725" y="1168400"/>
                  </a:lnTo>
                  <a:lnTo>
                    <a:pt x="4280446" y="1206500"/>
                  </a:lnTo>
                  <a:lnTo>
                    <a:pt x="4310151" y="1244600"/>
                  </a:lnTo>
                  <a:lnTo>
                    <a:pt x="4338802" y="1282700"/>
                  </a:lnTo>
                  <a:lnTo>
                    <a:pt x="4366387" y="1320800"/>
                  </a:lnTo>
                  <a:lnTo>
                    <a:pt x="4392866" y="1371600"/>
                  </a:lnTo>
                  <a:lnTo>
                    <a:pt x="4418203" y="1409700"/>
                  </a:lnTo>
                  <a:lnTo>
                    <a:pt x="4443806" y="1447800"/>
                  </a:lnTo>
                  <a:lnTo>
                    <a:pt x="4467872" y="1498600"/>
                  </a:lnTo>
                  <a:lnTo>
                    <a:pt x="4490377" y="1536700"/>
                  </a:lnTo>
                  <a:lnTo>
                    <a:pt x="4511357" y="1587500"/>
                  </a:lnTo>
                  <a:lnTo>
                    <a:pt x="4530801" y="1625600"/>
                  </a:lnTo>
                  <a:lnTo>
                    <a:pt x="4548721" y="1676400"/>
                  </a:lnTo>
                  <a:lnTo>
                    <a:pt x="4565129" y="1727200"/>
                  </a:lnTo>
                  <a:lnTo>
                    <a:pt x="4580039" y="1765300"/>
                  </a:lnTo>
                  <a:lnTo>
                    <a:pt x="4593437" y="1816100"/>
                  </a:lnTo>
                  <a:lnTo>
                    <a:pt x="4605363" y="1866900"/>
                  </a:lnTo>
                  <a:lnTo>
                    <a:pt x="4615789" y="1917700"/>
                  </a:lnTo>
                  <a:lnTo>
                    <a:pt x="4624756" y="1968500"/>
                  </a:lnTo>
                  <a:lnTo>
                    <a:pt x="4632249" y="2019300"/>
                  </a:lnTo>
                  <a:lnTo>
                    <a:pt x="4638281" y="2070100"/>
                  </a:lnTo>
                  <a:lnTo>
                    <a:pt x="4642866" y="2108098"/>
                  </a:lnTo>
                  <a:lnTo>
                    <a:pt x="4753610" y="2108098"/>
                  </a:lnTo>
                  <a:close/>
                </a:path>
                <a:path w="4956175" h="2108200">
                  <a:moveTo>
                    <a:pt x="4956048" y="2108098"/>
                  </a:moveTo>
                  <a:lnTo>
                    <a:pt x="4951869" y="2019300"/>
                  </a:lnTo>
                  <a:lnTo>
                    <a:pt x="4948263" y="1968500"/>
                  </a:lnTo>
                  <a:lnTo>
                    <a:pt x="4943653" y="1917700"/>
                  </a:lnTo>
                  <a:lnTo>
                    <a:pt x="4938065" y="1866900"/>
                  </a:lnTo>
                  <a:lnTo>
                    <a:pt x="4931473" y="1828800"/>
                  </a:lnTo>
                  <a:lnTo>
                    <a:pt x="4923904" y="1778000"/>
                  </a:lnTo>
                  <a:lnTo>
                    <a:pt x="4915357" y="1727200"/>
                  </a:lnTo>
                  <a:lnTo>
                    <a:pt x="4905845" y="1676400"/>
                  </a:lnTo>
                  <a:lnTo>
                    <a:pt x="4895367" y="1638300"/>
                  </a:lnTo>
                  <a:lnTo>
                    <a:pt x="4883924" y="1587500"/>
                  </a:lnTo>
                  <a:lnTo>
                    <a:pt x="4871542" y="1536700"/>
                  </a:lnTo>
                  <a:lnTo>
                    <a:pt x="4858207" y="1498600"/>
                  </a:lnTo>
                  <a:lnTo>
                    <a:pt x="4843945" y="1447800"/>
                  </a:lnTo>
                  <a:lnTo>
                    <a:pt x="4828730" y="1409700"/>
                  </a:lnTo>
                  <a:lnTo>
                    <a:pt x="4812601" y="1358900"/>
                  </a:lnTo>
                  <a:lnTo>
                    <a:pt x="4795558" y="1320800"/>
                  </a:lnTo>
                  <a:lnTo>
                    <a:pt x="4777587" y="1270000"/>
                  </a:lnTo>
                  <a:lnTo>
                    <a:pt x="4758715" y="1231900"/>
                  </a:lnTo>
                  <a:lnTo>
                    <a:pt x="4738941" y="1193800"/>
                  </a:lnTo>
                  <a:lnTo>
                    <a:pt x="4718266" y="1143000"/>
                  </a:lnTo>
                  <a:lnTo>
                    <a:pt x="4696701" y="1104900"/>
                  </a:lnTo>
                  <a:lnTo>
                    <a:pt x="4674260" y="1066800"/>
                  </a:lnTo>
                  <a:lnTo>
                    <a:pt x="4650930" y="1028700"/>
                  </a:lnTo>
                  <a:lnTo>
                    <a:pt x="4626737" y="977900"/>
                  </a:lnTo>
                  <a:lnTo>
                    <a:pt x="4601680" y="939800"/>
                  </a:lnTo>
                  <a:lnTo>
                    <a:pt x="4575759" y="901700"/>
                  </a:lnTo>
                  <a:lnTo>
                    <a:pt x="4548987" y="863600"/>
                  </a:lnTo>
                  <a:lnTo>
                    <a:pt x="4521378" y="825500"/>
                  </a:lnTo>
                  <a:lnTo>
                    <a:pt x="4492917" y="787400"/>
                  </a:lnTo>
                  <a:lnTo>
                    <a:pt x="4463618" y="749300"/>
                  </a:lnTo>
                  <a:lnTo>
                    <a:pt x="4433506" y="723900"/>
                  </a:lnTo>
                  <a:lnTo>
                    <a:pt x="4402556" y="685800"/>
                  </a:lnTo>
                  <a:lnTo>
                    <a:pt x="4370794" y="647700"/>
                  </a:lnTo>
                  <a:lnTo>
                    <a:pt x="4338231" y="622300"/>
                  </a:lnTo>
                  <a:lnTo>
                    <a:pt x="4304855" y="584200"/>
                  </a:lnTo>
                  <a:lnTo>
                    <a:pt x="4270692" y="546100"/>
                  </a:lnTo>
                  <a:lnTo>
                    <a:pt x="4235729" y="520700"/>
                  </a:lnTo>
                  <a:lnTo>
                    <a:pt x="4199979" y="482600"/>
                  </a:lnTo>
                  <a:lnTo>
                    <a:pt x="4163453" y="457200"/>
                  </a:lnTo>
                  <a:lnTo>
                    <a:pt x="4126153" y="431800"/>
                  </a:lnTo>
                  <a:lnTo>
                    <a:pt x="4088092" y="406400"/>
                  </a:lnTo>
                  <a:lnTo>
                    <a:pt x="4049268" y="368300"/>
                  </a:lnTo>
                  <a:lnTo>
                    <a:pt x="4009694" y="342900"/>
                  </a:lnTo>
                  <a:lnTo>
                    <a:pt x="3969359" y="317500"/>
                  </a:lnTo>
                  <a:lnTo>
                    <a:pt x="3928287" y="292100"/>
                  </a:lnTo>
                  <a:lnTo>
                    <a:pt x="3886492" y="266700"/>
                  </a:lnTo>
                  <a:lnTo>
                    <a:pt x="3843959" y="241300"/>
                  </a:lnTo>
                  <a:lnTo>
                    <a:pt x="3800691" y="228600"/>
                  </a:lnTo>
                  <a:lnTo>
                    <a:pt x="3712032" y="177800"/>
                  </a:lnTo>
                  <a:lnTo>
                    <a:pt x="3666642" y="165100"/>
                  </a:lnTo>
                  <a:lnTo>
                    <a:pt x="3620554" y="139700"/>
                  </a:lnTo>
                  <a:lnTo>
                    <a:pt x="3526294" y="114300"/>
                  </a:lnTo>
                  <a:lnTo>
                    <a:pt x="3478149" y="88900"/>
                  </a:lnTo>
                  <a:lnTo>
                    <a:pt x="3382962" y="63500"/>
                  </a:lnTo>
                  <a:lnTo>
                    <a:pt x="3286429" y="38100"/>
                  </a:lnTo>
                  <a:lnTo>
                    <a:pt x="3237700" y="38100"/>
                  </a:lnTo>
                  <a:lnTo>
                    <a:pt x="3139478" y="12700"/>
                  </a:lnTo>
                  <a:lnTo>
                    <a:pt x="3090024" y="12700"/>
                  </a:lnTo>
                  <a:lnTo>
                    <a:pt x="3040380" y="0"/>
                  </a:lnTo>
                  <a:lnTo>
                    <a:pt x="2540457" y="0"/>
                  </a:lnTo>
                  <a:lnTo>
                    <a:pt x="2490635" y="12700"/>
                  </a:lnTo>
                  <a:lnTo>
                    <a:pt x="2440914" y="12700"/>
                  </a:lnTo>
                  <a:lnTo>
                    <a:pt x="2391295" y="25400"/>
                  </a:lnTo>
                  <a:lnTo>
                    <a:pt x="2341816" y="25400"/>
                  </a:lnTo>
                  <a:lnTo>
                    <a:pt x="2292502" y="38100"/>
                  </a:lnTo>
                  <a:lnTo>
                    <a:pt x="2243366" y="38100"/>
                  </a:lnTo>
                  <a:lnTo>
                    <a:pt x="2097290" y="76200"/>
                  </a:lnTo>
                  <a:lnTo>
                    <a:pt x="2049119" y="76200"/>
                  </a:lnTo>
                  <a:lnTo>
                    <a:pt x="1717332" y="165100"/>
                  </a:lnTo>
                  <a:lnTo>
                    <a:pt x="1670151" y="190500"/>
                  </a:lnTo>
                  <a:lnTo>
                    <a:pt x="1576349" y="215900"/>
                  </a:lnTo>
                  <a:lnTo>
                    <a:pt x="1529778" y="241300"/>
                  </a:lnTo>
                  <a:lnTo>
                    <a:pt x="1483461" y="254000"/>
                  </a:lnTo>
                  <a:lnTo>
                    <a:pt x="1437424" y="279400"/>
                  </a:lnTo>
                  <a:lnTo>
                    <a:pt x="1391691" y="292100"/>
                  </a:lnTo>
                  <a:lnTo>
                    <a:pt x="1346288" y="317500"/>
                  </a:lnTo>
                  <a:lnTo>
                    <a:pt x="1301229" y="330200"/>
                  </a:lnTo>
                  <a:lnTo>
                    <a:pt x="1212291" y="381000"/>
                  </a:lnTo>
                  <a:lnTo>
                    <a:pt x="1082192" y="457200"/>
                  </a:lnTo>
                  <a:lnTo>
                    <a:pt x="997953" y="508000"/>
                  </a:lnTo>
                  <a:lnTo>
                    <a:pt x="915949" y="558800"/>
                  </a:lnTo>
                  <a:lnTo>
                    <a:pt x="875855" y="596900"/>
                  </a:lnTo>
                  <a:lnTo>
                    <a:pt x="836396" y="622300"/>
                  </a:lnTo>
                  <a:lnTo>
                    <a:pt x="797598" y="660400"/>
                  </a:lnTo>
                  <a:lnTo>
                    <a:pt x="759485" y="685800"/>
                  </a:lnTo>
                  <a:lnTo>
                    <a:pt x="722083" y="723900"/>
                  </a:lnTo>
                  <a:lnTo>
                    <a:pt x="685419" y="749300"/>
                  </a:lnTo>
                  <a:lnTo>
                    <a:pt x="649528" y="787400"/>
                  </a:lnTo>
                  <a:lnTo>
                    <a:pt x="614413" y="825500"/>
                  </a:lnTo>
                  <a:lnTo>
                    <a:pt x="580123" y="863600"/>
                  </a:lnTo>
                  <a:lnTo>
                    <a:pt x="546671" y="889000"/>
                  </a:lnTo>
                  <a:lnTo>
                    <a:pt x="514083" y="927100"/>
                  </a:lnTo>
                  <a:lnTo>
                    <a:pt x="482384" y="965200"/>
                  </a:lnTo>
                  <a:lnTo>
                    <a:pt x="451599" y="1016000"/>
                  </a:lnTo>
                  <a:lnTo>
                    <a:pt x="305841" y="1193800"/>
                  </a:lnTo>
                  <a:lnTo>
                    <a:pt x="247510" y="1270000"/>
                  </a:lnTo>
                  <a:lnTo>
                    <a:pt x="218986" y="1308100"/>
                  </a:lnTo>
                  <a:lnTo>
                    <a:pt x="192760" y="1358900"/>
                  </a:lnTo>
                  <a:lnTo>
                    <a:pt x="168719" y="1397000"/>
                  </a:lnTo>
                  <a:lnTo>
                    <a:pt x="146748" y="1447800"/>
                  </a:lnTo>
                  <a:lnTo>
                    <a:pt x="126746" y="1498600"/>
                  </a:lnTo>
                  <a:lnTo>
                    <a:pt x="108585" y="1549400"/>
                  </a:lnTo>
                  <a:lnTo>
                    <a:pt x="92163" y="1600200"/>
                  </a:lnTo>
                  <a:lnTo>
                    <a:pt x="77355" y="1651000"/>
                  </a:lnTo>
                  <a:lnTo>
                    <a:pt x="64071" y="1701800"/>
                  </a:lnTo>
                  <a:lnTo>
                    <a:pt x="52171" y="1752600"/>
                  </a:lnTo>
                  <a:lnTo>
                    <a:pt x="41554" y="1803400"/>
                  </a:lnTo>
                  <a:lnTo>
                    <a:pt x="32092" y="1854200"/>
                  </a:lnTo>
                  <a:lnTo>
                    <a:pt x="23698" y="1905000"/>
                  </a:lnTo>
                  <a:lnTo>
                    <a:pt x="16243" y="1943100"/>
                  </a:lnTo>
                  <a:lnTo>
                    <a:pt x="10528" y="1993900"/>
                  </a:lnTo>
                  <a:lnTo>
                    <a:pt x="5930" y="2032000"/>
                  </a:lnTo>
                  <a:lnTo>
                    <a:pt x="2425" y="2070100"/>
                  </a:lnTo>
                  <a:lnTo>
                    <a:pt x="0" y="2108098"/>
                  </a:lnTo>
                  <a:lnTo>
                    <a:pt x="112141" y="2108098"/>
                  </a:lnTo>
                  <a:lnTo>
                    <a:pt x="113385" y="2070100"/>
                  </a:lnTo>
                  <a:lnTo>
                    <a:pt x="115976" y="2019300"/>
                  </a:lnTo>
                  <a:lnTo>
                    <a:pt x="119938" y="1968500"/>
                  </a:lnTo>
                  <a:lnTo>
                    <a:pt x="125298" y="1917700"/>
                  </a:lnTo>
                  <a:lnTo>
                    <a:pt x="132118" y="1866900"/>
                  </a:lnTo>
                  <a:lnTo>
                    <a:pt x="140436" y="1816100"/>
                  </a:lnTo>
                  <a:lnTo>
                    <a:pt x="150279" y="1765300"/>
                  </a:lnTo>
                  <a:lnTo>
                    <a:pt x="161696" y="1701800"/>
                  </a:lnTo>
                  <a:lnTo>
                    <a:pt x="174739" y="1651000"/>
                  </a:lnTo>
                  <a:lnTo>
                    <a:pt x="189420" y="1600200"/>
                  </a:lnTo>
                  <a:lnTo>
                    <a:pt x="205803" y="1549400"/>
                  </a:lnTo>
                  <a:lnTo>
                    <a:pt x="223926" y="1498600"/>
                  </a:lnTo>
                  <a:lnTo>
                    <a:pt x="243827" y="1460500"/>
                  </a:lnTo>
                  <a:lnTo>
                    <a:pt x="265544" y="1409700"/>
                  </a:lnTo>
                  <a:lnTo>
                    <a:pt x="289115" y="1371600"/>
                  </a:lnTo>
                  <a:lnTo>
                    <a:pt x="314591" y="1320800"/>
                  </a:lnTo>
                  <a:lnTo>
                    <a:pt x="341998" y="1282700"/>
                  </a:lnTo>
                  <a:lnTo>
                    <a:pt x="554723" y="1016000"/>
                  </a:lnTo>
                  <a:lnTo>
                    <a:pt x="555358" y="1016000"/>
                  </a:lnTo>
                  <a:lnTo>
                    <a:pt x="585673" y="977900"/>
                  </a:lnTo>
                  <a:lnTo>
                    <a:pt x="616889" y="939800"/>
                  </a:lnTo>
                  <a:lnTo>
                    <a:pt x="649008" y="901700"/>
                  </a:lnTo>
                  <a:lnTo>
                    <a:pt x="681990" y="863600"/>
                  </a:lnTo>
                  <a:lnTo>
                    <a:pt x="715822" y="825500"/>
                  </a:lnTo>
                  <a:lnTo>
                    <a:pt x="750481" y="800100"/>
                  </a:lnTo>
                  <a:lnTo>
                    <a:pt x="785952" y="762000"/>
                  </a:lnTo>
                  <a:lnTo>
                    <a:pt x="822185" y="723900"/>
                  </a:lnTo>
                  <a:lnTo>
                    <a:pt x="859180" y="698500"/>
                  </a:lnTo>
                  <a:lnTo>
                    <a:pt x="896912" y="660400"/>
                  </a:lnTo>
                  <a:lnTo>
                    <a:pt x="935355" y="635000"/>
                  </a:lnTo>
                  <a:lnTo>
                    <a:pt x="974483" y="609600"/>
                  </a:lnTo>
                  <a:lnTo>
                    <a:pt x="1014285" y="571500"/>
                  </a:lnTo>
                  <a:lnTo>
                    <a:pt x="1095781" y="520700"/>
                  </a:lnTo>
                  <a:lnTo>
                    <a:pt x="1179664" y="469900"/>
                  </a:lnTo>
                  <a:lnTo>
                    <a:pt x="1265758" y="419100"/>
                  </a:lnTo>
                  <a:lnTo>
                    <a:pt x="1309573" y="393700"/>
                  </a:lnTo>
                  <a:lnTo>
                    <a:pt x="1353870" y="381000"/>
                  </a:lnTo>
                  <a:lnTo>
                    <a:pt x="1443824" y="330200"/>
                  </a:lnTo>
                  <a:lnTo>
                    <a:pt x="1489443" y="317500"/>
                  </a:lnTo>
                  <a:lnTo>
                    <a:pt x="1535442" y="292100"/>
                  </a:lnTo>
                  <a:lnTo>
                    <a:pt x="1628533" y="266700"/>
                  </a:lnTo>
                  <a:lnTo>
                    <a:pt x="1675574" y="241300"/>
                  </a:lnTo>
                  <a:lnTo>
                    <a:pt x="2158746" y="114300"/>
                  </a:lnTo>
                  <a:lnTo>
                    <a:pt x="2207831" y="114300"/>
                  </a:lnTo>
                  <a:lnTo>
                    <a:pt x="2256980" y="101600"/>
                  </a:lnTo>
                  <a:lnTo>
                    <a:pt x="2306142" y="101600"/>
                  </a:lnTo>
                  <a:lnTo>
                    <a:pt x="2355316" y="88900"/>
                  </a:lnTo>
                  <a:lnTo>
                    <a:pt x="2404478" y="88900"/>
                  </a:lnTo>
                  <a:lnTo>
                    <a:pt x="2453589" y="76200"/>
                  </a:lnTo>
                  <a:lnTo>
                    <a:pt x="2551595" y="76200"/>
                  </a:lnTo>
                  <a:lnTo>
                    <a:pt x="2600452" y="63500"/>
                  </a:lnTo>
                  <a:lnTo>
                    <a:pt x="2867152" y="63500"/>
                  </a:lnTo>
                  <a:lnTo>
                    <a:pt x="2907157" y="76200"/>
                  </a:lnTo>
                  <a:lnTo>
                    <a:pt x="3004362" y="76200"/>
                  </a:lnTo>
                  <a:lnTo>
                    <a:pt x="3052635" y="88900"/>
                  </a:lnTo>
                  <a:lnTo>
                    <a:pt x="3100654" y="88900"/>
                  </a:lnTo>
                  <a:lnTo>
                    <a:pt x="3148393" y="101600"/>
                  </a:lnTo>
                  <a:lnTo>
                    <a:pt x="3195853" y="101600"/>
                  </a:lnTo>
                  <a:lnTo>
                    <a:pt x="3518446" y="190500"/>
                  </a:lnTo>
                  <a:lnTo>
                    <a:pt x="3562934" y="215900"/>
                  </a:lnTo>
                  <a:lnTo>
                    <a:pt x="3606977" y="228600"/>
                  </a:lnTo>
                  <a:lnTo>
                    <a:pt x="3650551" y="254000"/>
                  </a:lnTo>
                  <a:lnTo>
                    <a:pt x="3693630" y="266700"/>
                  </a:lnTo>
                  <a:lnTo>
                    <a:pt x="3736213" y="292100"/>
                  </a:lnTo>
                  <a:lnTo>
                    <a:pt x="3819766" y="342900"/>
                  </a:lnTo>
                  <a:lnTo>
                    <a:pt x="3860711" y="355600"/>
                  </a:lnTo>
                  <a:lnTo>
                    <a:pt x="3940848" y="406400"/>
                  </a:lnTo>
                  <a:lnTo>
                    <a:pt x="3980002" y="444500"/>
                  </a:lnTo>
                  <a:lnTo>
                    <a:pt x="4018521" y="469900"/>
                  </a:lnTo>
                  <a:lnTo>
                    <a:pt x="4056392" y="495300"/>
                  </a:lnTo>
                  <a:lnTo>
                    <a:pt x="4093591" y="520700"/>
                  </a:lnTo>
                  <a:lnTo>
                    <a:pt x="4130090" y="558800"/>
                  </a:lnTo>
                  <a:lnTo>
                    <a:pt x="4165892" y="584200"/>
                  </a:lnTo>
                  <a:lnTo>
                    <a:pt x="4200969" y="622300"/>
                  </a:lnTo>
                  <a:lnTo>
                    <a:pt x="4235310" y="647700"/>
                  </a:lnTo>
                  <a:lnTo>
                    <a:pt x="4268876" y="685800"/>
                  </a:lnTo>
                  <a:lnTo>
                    <a:pt x="4301668" y="723900"/>
                  </a:lnTo>
                  <a:lnTo>
                    <a:pt x="4333659" y="749300"/>
                  </a:lnTo>
                  <a:lnTo>
                    <a:pt x="4364837" y="787400"/>
                  </a:lnTo>
                  <a:lnTo>
                    <a:pt x="4395178" y="825500"/>
                  </a:lnTo>
                  <a:lnTo>
                    <a:pt x="4424667" y="863600"/>
                  </a:lnTo>
                  <a:lnTo>
                    <a:pt x="4453280" y="901700"/>
                  </a:lnTo>
                  <a:lnTo>
                    <a:pt x="4481017" y="939800"/>
                  </a:lnTo>
                  <a:lnTo>
                    <a:pt x="4507839" y="977900"/>
                  </a:lnTo>
                  <a:lnTo>
                    <a:pt x="4533735" y="1028700"/>
                  </a:lnTo>
                  <a:lnTo>
                    <a:pt x="4558690" y="1066800"/>
                  </a:lnTo>
                  <a:lnTo>
                    <a:pt x="4582680" y="1104900"/>
                  </a:lnTo>
                  <a:lnTo>
                    <a:pt x="4605693" y="1155700"/>
                  </a:lnTo>
                  <a:lnTo>
                    <a:pt x="4627702" y="1193800"/>
                  </a:lnTo>
                  <a:lnTo>
                    <a:pt x="4648708" y="1231900"/>
                  </a:lnTo>
                  <a:lnTo>
                    <a:pt x="4669307" y="1282700"/>
                  </a:lnTo>
                  <a:lnTo>
                    <a:pt x="4688713" y="1333500"/>
                  </a:lnTo>
                  <a:lnTo>
                    <a:pt x="4706937" y="1371600"/>
                  </a:lnTo>
                  <a:lnTo>
                    <a:pt x="4723981" y="1422400"/>
                  </a:lnTo>
                  <a:lnTo>
                    <a:pt x="4739868" y="1473200"/>
                  </a:lnTo>
                  <a:lnTo>
                    <a:pt x="4754588" y="1524000"/>
                  </a:lnTo>
                  <a:lnTo>
                    <a:pt x="4768177" y="1562100"/>
                  </a:lnTo>
                  <a:lnTo>
                    <a:pt x="4780623" y="1612900"/>
                  </a:lnTo>
                  <a:lnTo>
                    <a:pt x="4791964" y="1663700"/>
                  </a:lnTo>
                  <a:lnTo>
                    <a:pt x="4802175" y="1714500"/>
                  </a:lnTo>
                  <a:lnTo>
                    <a:pt x="4811306" y="1765300"/>
                  </a:lnTo>
                  <a:lnTo>
                    <a:pt x="4819332" y="1816100"/>
                  </a:lnTo>
                  <a:lnTo>
                    <a:pt x="4826292" y="1866900"/>
                  </a:lnTo>
                  <a:lnTo>
                    <a:pt x="4832185" y="1917700"/>
                  </a:lnTo>
                  <a:lnTo>
                    <a:pt x="4837011" y="1968500"/>
                  </a:lnTo>
                  <a:lnTo>
                    <a:pt x="4840808" y="2019300"/>
                  </a:lnTo>
                  <a:lnTo>
                    <a:pt x="4843564" y="2070100"/>
                  </a:lnTo>
                  <a:lnTo>
                    <a:pt x="4845304" y="2108098"/>
                  </a:lnTo>
                  <a:lnTo>
                    <a:pt x="4956048" y="2108098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9842" y="0"/>
            <a:ext cx="10178157" cy="447039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34637" y="4121435"/>
            <a:ext cx="6896734" cy="18980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250" spc="-1255" dirty="0">
                <a:latin typeface="Tahoma"/>
                <a:cs typeface="Tahoma"/>
              </a:rPr>
              <a:t>THANK</a:t>
            </a:r>
            <a:r>
              <a:rPr sz="12250" spc="-745" dirty="0">
                <a:latin typeface="Tahoma"/>
                <a:cs typeface="Tahoma"/>
              </a:rPr>
              <a:t> </a:t>
            </a:r>
            <a:r>
              <a:rPr sz="12250" spc="-1680" dirty="0">
                <a:latin typeface="Tahoma"/>
                <a:cs typeface="Tahoma"/>
              </a:rPr>
              <a:t>YOU</a:t>
            </a:r>
            <a:endParaRPr sz="122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6123" y="7498246"/>
            <a:ext cx="7628255" cy="2768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0"/>
              </a:spcBef>
            </a:pPr>
            <a:r>
              <a:rPr sz="3900" spc="50" dirty="0">
                <a:latin typeface="Georgia"/>
                <a:cs typeface="Georgia"/>
              </a:rPr>
              <a:t>Submitted</a:t>
            </a:r>
            <a:r>
              <a:rPr sz="3900" spc="-50" dirty="0">
                <a:latin typeface="Georgia"/>
                <a:cs typeface="Georgia"/>
              </a:rPr>
              <a:t> </a:t>
            </a:r>
            <a:r>
              <a:rPr sz="3900" dirty="0">
                <a:latin typeface="Georgia"/>
                <a:cs typeface="Georgia"/>
              </a:rPr>
              <a:t>to:</a:t>
            </a:r>
            <a:r>
              <a:rPr sz="3900" spc="-50" dirty="0">
                <a:latin typeface="Georgia"/>
                <a:cs typeface="Georgia"/>
              </a:rPr>
              <a:t> </a:t>
            </a:r>
            <a:r>
              <a:rPr sz="3900" dirty="0">
                <a:latin typeface="Georgia"/>
                <a:cs typeface="Georgia"/>
              </a:rPr>
              <a:t>Dr.Prashant</a:t>
            </a:r>
            <a:r>
              <a:rPr sz="3900" spc="-50" dirty="0">
                <a:latin typeface="Georgia"/>
                <a:cs typeface="Georgia"/>
              </a:rPr>
              <a:t> </a:t>
            </a:r>
            <a:r>
              <a:rPr sz="3900" spc="35" dirty="0">
                <a:latin typeface="Georgia"/>
                <a:cs typeface="Georgia"/>
              </a:rPr>
              <a:t>Trivedi </a:t>
            </a:r>
            <a:r>
              <a:rPr sz="3900" dirty="0">
                <a:latin typeface="Georgia"/>
                <a:cs typeface="Georgia"/>
              </a:rPr>
              <a:t>Name</a:t>
            </a:r>
            <a:r>
              <a:rPr sz="3900" spc="-75" dirty="0">
                <a:latin typeface="Georgia"/>
                <a:cs typeface="Georgia"/>
              </a:rPr>
              <a:t> </a:t>
            </a:r>
            <a:r>
              <a:rPr sz="3900" spc="-100" dirty="0">
                <a:latin typeface="Georgia"/>
                <a:cs typeface="Georgia"/>
              </a:rPr>
              <a:t>:VASVI</a:t>
            </a:r>
            <a:r>
              <a:rPr sz="3900" spc="-70" dirty="0">
                <a:latin typeface="Georgia"/>
                <a:cs typeface="Georgia"/>
              </a:rPr>
              <a:t> </a:t>
            </a:r>
            <a:r>
              <a:rPr sz="3900" spc="-20" dirty="0">
                <a:latin typeface="Georgia"/>
                <a:cs typeface="Georgia"/>
              </a:rPr>
              <a:t>SOOD</a:t>
            </a:r>
            <a:endParaRPr sz="3900">
              <a:latin typeface="Georgia"/>
              <a:cs typeface="Georgia"/>
            </a:endParaRPr>
          </a:p>
          <a:p>
            <a:pPr marL="12700" marR="3540125">
              <a:lnSpc>
                <a:spcPct val="115399"/>
              </a:lnSpc>
            </a:pPr>
            <a:r>
              <a:rPr sz="3900" dirty="0">
                <a:latin typeface="Georgia"/>
                <a:cs typeface="Georgia"/>
              </a:rPr>
              <a:t>SAP</a:t>
            </a:r>
            <a:r>
              <a:rPr sz="3900" spc="-190" dirty="0">
                <a:latin typeface="Georgia"/>
                <a:cs typeface="Georgia"/>
              </a:rPr>
              <a:t> </a:t>
            </a:r>
            <a:r>
              <a:rPr sz="3900" spc="-150" dirty="0">
                <a:latin typeface="Georgia"/>
                <a:cs typeface="Georgia"/>
              </a:rPr>
              <a:t>ID:</a:t>
            </a:r>
            <a:r>
              <a:rPr sz="3900" spc="-85" dirty="0">
                <a:latin typeface="Georgia"/>
                <a:cs typeface="Georgia"/>
              </a:rPr>
              <a:t> </a:t>
            </a:r>
            <a:r>
              <a:rPr sz="3900" spc="-200" dirty="0">
                <a:latin typeface="Georgia"/>
                <a:cs typeface="Georgia"/>
              </a:rPr>
              <a:t>590027632 </a:t>
            </a:r>
            <a:r>
              <a:rPr sz="3900" spc="-10" dirty="0">
                <a:latin typeface="Georgia"/>
                <a:cs typeface="Georgia"/>
              </a:rPr>
              <a:t>BATCH:59</a:t>
            </a:r>
            <a:endParaRPr sz="3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8530"/>
              <a:ext cx="18287999" cy="924846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8491" y="254542"/>
            <a:ext cx="7802880" cy="1483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INTRODUCTION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7929" y="2202961"/>
            <a:ext cx="16982440" cy="756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86435">
              <a:lnSpc>
                <a:spcPct val="116199"/>
              </a:lnSpc>
              <a:spcBef>
                <a:spcPts val="95"/>
              </a:spcBef>
            </a:pPr>
            <a:r>
              <a:rPr sz="3550" spc="105" dirty="0">
                <a:latin typeface="Verdana"/>
                <a:cs typeface="Verdana"/>
              </a:rPr>
              <a:t>The</a:t>
            </a:r>
            <a:r>
              <a:rPr lang="en-IN" sz="3550" spc="105" dirty="0">
                <a:latin typeface="Verdana"/>
                <a:cs typeface="Verdana"/>
              </a:rPr>
              <a:t> </a:t>
            </a:r>
            <a:r>
              <a:rPr sz="3550" spc="105" dirty="0">
                <a:latin typeface="Verdana"/>
                <a:cs typeface="Verdana"/>
              </a:rPr>
              <a:t>following</a:t>
            </a:r>
            <a:r>
              <a:rPr lang="en-IN" sz="3550" spc="105" dirty="0">
                <a:latin typeface="Verdana"/>
                <a:cs typeface="Verdana"/>
              </a:rPr>
              <a:t> </a:t>
            </a:r>
            <a:r>
              <a:rPr sz="3550" spc="105" dirty="0">
                <a:latin typeface="Verdana"/>
                <a:cs typeface="Verdana"/>
              </a:rPr>
              <a:t>project</a:t>
            </a:r>
            <a:r>
              <a:rPr sz="3550" spc="-300" dirty="0">
                <a:latin typeface="Verdana"/>
                <a:cs typeface="Verdana"/>
              </a:rPr>
              <a:t> </a:t>
            </a:r>
            <a:r>
              <a:rPr sz="3550" spc="110" dirty="0">
                <a:latin typeface="Verdana"/>
                <a:cs typeface="Verdana"/>
              </a:rPr>
              <a:t>presents</a:t>
            </a:r>
            <a:r>
              <a:rPr lang="en-IN" sz="3550" spc="110" dirty="0">
                <a:latin typeface="Verdana"/>
                <a:cs typeface="Verdana"/>
              </a:rPr>
              <a:t> </a:t>
            </a:r>
            <a:r>
              <a:rPr sz="3550" spc="110" dirty="0">
                <a:latin typeface="Verdana"/>
                <a:cs typeface="Verdana"/>
              </a:rPr>
              <a:t>an</a:t>
            </a:r>
            <a:r>
              <a:rPr sz="3550" spc="-295" dirty="0">
                <a:latin typeface="Verdana"/>
                <a:cs typeface="Verdana"/>
              </a:rPr>
              <a:t> </a:t>
            </a:r>
            <a:r>
              <a:rPr sz="3550" spc="70" dirty="0">
                <a:latin typeface="Verdana"/>
                <a:cs typeface="Verdana"/>
              </a:rPr>
              <a:t>Employee</a:t>
            </a:r>
            <a:r>
              <a:rPr sz="3550" spc="-295" dirty="0">
                <a:latin typeface="Verdana"/>
                <a:cs typeface="Verdana"/>
              </a:rPr>
              <a:t> </a:t>
            </a:r>
            <a:r>
              <a:rPr sz="3550" dirty="0">
                <a:latin typeface="Verdana"/>
                <a:cs typeface="Verdana"/>
              </a:rPr>
              <a:t>Payroll</a:t>
            </a:r>
            <a:r>
              <a:rPr sz="3550" spc="-295" dirty="0">
                <a:latin typeface="Verdana"/>
                <a:cs typeface="Verdana"/>
              </a:rPr>
              <a:t> </a:t>
            </a:r>
            <a:r>
              <a:rPr sz="3550" spc="55" dirty="0">
                <a:latin typeface="Verdana"/>
                <a:cs typeface="Verdana"/>
              </a:rPr>
              <a:t>System</a:t>
            </a:r>
            <a:r>
              <a:rPr sz="3550" spc="-295" dirty="0">
                <a:latin typeface="Verdana"/>
                <a:cs typeface="Verdana"/>
              </a:rPr>
              <a:t> </a:t>
            </a:r>
            <a:r>
              <a:rPr sz="3550" spc="105" dirty="0">
                <a:latin typeface="Verdana"/>
                <a:cs typeface="Verdana"/>
              </a:rPr>
              <a:t>written</a:t>
            </a:r>
            <a:r>
              <a:rPr sz="3550" spc="-295" dirty="0">
                <a:latin typeface="Verdana"/>
                <a:cs typeface="Verdana"/>
              </a:rPr>
              <a:t> </a:t>
            </a:r>
            <a:r>
              <a:rPr sz="3550" dirty="0">
                <a:latin typeface="Verdana"/>
                <a:cs typeface="Verdana"/>
              </a:rPr>
              <a:t>in</a:t>
            </a:r>
            <a:r>
              <a:rPr sz="3550" spc="-295" dirty="0">
                <a:latin typeface="Verdana"/>
                <a:cs typeface="Verdana"/>
              </a:rPr>
              <a:t> </a:t>
            </a:r>
            <a:r>
              <a:rPr sz="3550" spc="370" dirty="0">
                <a:latin typeface="Verdana"/>
                <a:cs typeface="Verdana"/>
              </a:rPr>
              <a:t>C </a:t>
            </a:r>
            <a:r>
              <a:rPr sz="3550" spc="-10" dirty="0">
                <a:latin typeface="Verdana"/>
                <a:cs typeface="Verdana"/>
              </a:rPr>
              <a:t>Language.</a:t>
            </a:r>
            <a:endParaRPr sz="3550" dirty="0">
              <a:latin typeface="Verdana"/>
              <a:cs typeface="Verdana"/>
            </a:endParaRPr>
          </a:p>
          <a:p>
            <a:pPr marL="12700" marR="2104390">
              <a:lnSpc>
                <a:spcPct val="116199"/>
              </a:lnSpc>
            </a:pPr>
            <a:r>
              <a:rPr sz="3550" spc="-150" dirty="0">
                <a:latin typeface="Verdana"/>
                <a:cs typeface="Verdana"/>
              </a:rPr>
              <a:t>It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75" dirty="0">
                <a:latin typeface="Verdana"/>
                <a:cs typeface="Verdana"/>
              </a:rPr>
              <a:t>has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150" dirty="0">
                <a:latin typeface="Verdana"/>
                <a:cs typeface="Verdana"/>
              </a:rPr>
              <a:t>been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135" dirty="0">
                <a:latin typeface="Verdana"/>
                <a:cs typeface="Verdana"/>
              </a:rPr>
              <a:t>designed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170" dirty="0">
                <a:latin typeface="Verdana"/>
                <a:cs typeface="Verdana"/>
              </a:rPr>
              <a:t>to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120" dirty="0">
                <a:latin typeface="Verdana"/>
                <a:cs typeface="Verdana"/>
              </a:rPr>
              <a:t>store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135" dirty="0">
                <a:latin typeface="Verdana"/>
                <a:cs typeface="Verdana"/>
              </a:rPr>
              <a:t>the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90" dirty="0">
                <a:latin typeface="Verdana"/>
                <a:cs typeface="Verdana"/>
              </a:rPr>
              <a:t>details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125" dirty="0">
                <a:latin typeface="Verdana"/>
                <a:cs typeface="Verdana"/>
              </a:rPr>
              <a:t>and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105" dirty="0">
                <a:latin typeface="Verdana"/>
                <a:cs typeface="Verdana"/>
              </a:rPr>
              <a:t>manage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95" dirty="0">
                <a:latin typeface="Verdana"/>
                <a:cs typeface="Verdana"/>
              </a:rPr>
              <a:t>employee </a:t>
            </a:r>
            <a:r>
              <a:rPr sz="3550" spc="50" dirty="0">
                <a:latin typeface="Verdana"/>
                <a:cs typeface="Verdana"/>
              </a:rPr>
              <a:t>information.</a:t>
            </a:r>
            <a:endParaRPr sz="3550" dirty="0">
              <a:latin typeface="Verdana"/>
              <a:cs typeface="Verdana"/>
            </a:endParaRPr>
          </a:p>
          <a:p>
            <a:pPr marL="12700" marR="1819910">
              <a:lnSpc>
                <a:spcPct val="116199"/>
              </a:lnSpc>
            </a:pPr>
            <a:r>
              <a:rPr sz="3550" spc="-150" dirty="0">
                <a:latin typeface="Verdana"/>
                <a:cs typeface="Verdana"/>
              </a:rPr>
              <a:t>It</a:t>
            </a:r>
            <a:r>
              <a:rPr sz="3550" spc="-320" dirty="0">
                <a:latin typeface="Verdana"/>
                <a:cs typeface="Verdana"/>
              </a:rPr>
              <a:t> </a:t>
            </a:r>
            <a:r>
              <a:rPr sz="3550" spc="85" dirty="0">
                <a:latin typeface="Verdana"/>
                <a:cs typeface="Verdana"/>
              </a:rPr>
              <a:t>automatically</a:t>
            </a:r>
            <a:r>
              <a:rPr sz="3550" spc="-320" dirty="0">
                <a:latin typeface="Verdana"/>
                <a:cs typeface="Verdana"/>
              </a:rPr>
              <a:t> </a:t>
            </a:r>
            <a:r>
              <a:rPr sz="3550" spc="130" dirty="0">
                <a:latin typeface="Verdana"/>
                <a:cs typeface="Verdana"/>
              </a:rPr>
              <a:t>calculates</a:t>
            </a:r>
            <a:r>
              <a:rPr sz="3550" spc="-320" dirty="0">
                <a:latin typeface="Verdana"/>
                <a:cs typeface="Verdana"/>
              </a:rPr>
              <a:t> </a:t>
            </a:r>
            <a:r>
              <a:rPr sz="3550" spc="105" dirty="0">
                <a:latin typeface="Verdana"/>
                <a:cs typeface="Verdana"/>
              </a:rPr>
              <a:t>gross</a:t>
            </a:r>
            <a:r>
              <a:rPr sz="3550" spc="-320" dirty="0">
                <a:latin typeface="Verdana"/>
                <a:cs typeface="Verdana"/>
              </a:rPr>
              <a:t> </a:t>
            </a:r>
            <a:r>
              <a:rPr sz="3550" dirty="0">
                <a:latin typeface="Verdana"/>
                <a:cs typeface="Verdana"/>
              </a:rPr>
              <a:t>salary</a:t>
            </a:r>
            <a:r>
              <a:rPr sz="3550" spc="-320" dirty="0">
                <a:latin typeface="Verdana"/>
                <a:cs typeface="Verdana"/>
              </a:rPr>
              <a:t> </a:t>
            </a:r>
            <a:r>
              <a:rPr sz="3550" spc="125" dirty="0">
                <a:latin typeface="Verdana"/>
                <a:cs typeface="Verdana"/>
              </a:rPr>
              <a:t>and</a:t>
            </a:r>
            <a:r>
              <a:rPr sz="3550" spc="-320" dirty="0">
                <a:latin typeface="Verdana"/>
                <a:cs typeface="Verdana"/>
              </a:rPr>
              <a:t> </a:t>
            </a:r>
            <a:r>
              <a:rPr sz="3550" spc="135" dirty="0">
                <a:latin typeface="Verdana"/>
                <a:cs typeface="Verdana"/>
              </a:rPr>
              <a:t>net</a:t>
            </a:r>
            <a:r>
              <a:rPr sz="3550" spc="-320" dirty="0">
                <a:latin typeface="Verdana"/>
                <a:cs typeface="Verdana"/>
              </a:rPr>
              <a:t> </a:t>
            </a:r>
            <a:r>
              <a:rPr sz="3550" spc="85" dirty="0">
                <a:latin typeface="Verdana"/>
                <a:cs typeface="Verdana"/>
              </a:rPr>
              <a:t>payable</a:t>
            </a:r>
            <a:r>
              <a:rPr sz="3550" spc="-320" dirty="0">
                <a:latin typeface="Verdana"/>
                <a:cs typeface="Verdana"/>
              </a:rPr>
              <a:t> </a:t>
            </a:r>
            <a:r>
              <a:rPr sz="3550" dirty="0">
                <a:latin typeface="Verdana"/>
                <a:cs typeface="Verdana"/>
              </a:rPr>
              <a:t>salary</a:t>
            </a:r>
            <a:r>
              <a:rPr sz="3550" spc="-320" dirty="0">
                <a:latin typeface="Verdana"/>
                <a:cs typeface="Verdana"/>
              </a:rPr>
              <a:t> </a:t>
            </a:r>
            <a:r>
              <a:rPr sz="3550" spc="50" dirty="0">
                <a:latin typeface="Verdana"/>
                <a:cs typeface="Verdana"/>
              </a:rPr>
              <a:t>by </a:t>
            </a:r>
            <a:r>
              <a:rPr sz="3550" spc="80" dirty="0">
                <a:latin typeface="Verdana"/>
                <a:cs typeface="Verdana"/>
              </a:rPr>
              <a:t>applying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110" dirty="0">
                <a:latin typeface="Verdana"/>
                <a:cs typeface="Verdana"/>
              </a:rPr>
              <a:t>allowances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125" dirty="0">
                <a:latin typeface="Verdana"/>
                <a:cs typeface="Verdana"/>
              </a:rPr>
              <a:t>and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95" dirty="0">
                <a:latin typeface="Verdana"/>
                <a:cs typeface="Verdana"/>
              </a:rPr>
              <a:t>deductions.</a:t>
            </a:r>
            <a:endParaRPr sz="3550" dirty="0">
              <a:latin typeface="Verdana"/>
              <a:cs typeface="Verdana"/>
            </a:endParaRPr>
          </a:p>
          <a:p>
            <a:pPr marL="12700" marR="5080">
              <a:lnSpc>
                <a:spcPct val="116199"/>
              </a:lnSpc>
            </a:pPr>
            <a:r>
              <a:rPr sz="3550" spc="95" dirty="0">
                <a:latin typeface="Verdana"/>
                <a:cs typeface="Verdana"/>
              </a:rPr>
              <a:t>provides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60" dirty="0">
                <a:latin typeface="Verdana"/>
                <a:cs typeface="Verdana"/>
              </a:rPr>
              <a:t>a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140" dirty="0">
                <a:latin typeface="Verdana"/>
                <a:cs typeface="Verdana"/>
              </a:rPr>
              <a:t>structured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55" dirty="0">
                <a:latin typeface="Verdana"/>
                <a:cs typeface="Verdana"/>
              </a:rPr>
              <a:t>summary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204" dirty="0">
                <a:latin typeface="Verdana"/>
                <a:cs typeface="Verdana"/>
              </a:rPr>
              <a:t>of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135" dirty="0">
                <a:latin typeface="Verdana"/>
                <a:cs typeface="Verdana"/>
              </a:rPr>
              <a:t>the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95" dirty="0">
                <a:latin typeface="Verdana"/>
                <a:cs typeface="Verdana"/>
              </a:rPr>
              <a:t>employee’s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75" dirty="0">
                <a:latin typeface="Verdana"/>
                <a:cs typeface="Verdana"/>
              </a:rPr>
              <a:t>earning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75" dirty="0">
                <a:latin typeface="Verdana"/>
                <a:cs typeface="Verdana"/>
              </a:rPr>
              <a:t>by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90" dirty="0">
                <a:latin typeface="Verdana"/>
                <a:cs typeface="Verdana"/>
              </a:rPr>
              <a:t>generating </a:t>
            </a:r>
            <a:r>
              <a:rPr sz="3550" spc="-10" dirty="0">
                <a:latin typeface="Verdana"/>
                <a:cs typeface="Verdana"/>
              </a:rPr>
              <a:t>payslips.</a:t>
            </a:r>
            <a:endParaRPr sz="3550" dirty="0">
              <a:latin typeface="Verdana"/>
              <a:cs typeface="Verdana"/>
            </a:endParaRPr>
          </a:p>
          <a:p>
            <a:pPr marL="12700" marR="112395">
              <a:lnSpc>
                <a:spcPct val="116199"/>
              </a:lnSpc>
            </a:pPr>
            <a:r>
              <a:rPr sz="3550" spc="90" dirty="0">
                <a:latin typeface="Verdana"/>
                <a:cs typeface="Verdana"/>
              </a:rPr>
              <a:t>The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55" dirty="0">
                <a:latin typeface="Verdana"/>
                <a:cs typeface="Verdana"/>
              </a:rPr>
              <a:t>System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70" dirty="0">
                <a:latin typeface="Verdana"/>
                <a:cs typeface="Verdana"/>
              </a:rPr>
              <a:t>allows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170" dirty="0">
                <a:latin typeface="Verdana"/>
                <a:cs typeface="Verdana"/>
              </a:rPr>
              <a:t>to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130" dirty="0">
                <a:latin typeface="Verdana"/>
                <a:cs typeface="Verdana"/>
              </a:rPr>
              <a:t>search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145" dirty="0">
                <a:latin typeface="Verdana"/>
                <a:cs typeface="Verdana"/>
              </a:rPr>
              <a:t>for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135" dirty="0">
                <a:latin typeface="Verdana"/>
                <a:cs typeface="Verdana"/>
              </a:rPr>
              <a:t>the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90" dirty="0">
                <a:latin typeface="Verdana"/>
                <a:cs typeface="Verdana"/>
              </a:rPr>
              <a:t>details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204" dirty="0">
                <a:latin typeface="Verdana"/>
                <a:cs typeface="Verdana"/>
              </a:rPr>
              <a:t>of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60" dirty="0">
                <a:latin typeface="Verdana"/>
                <a:cs typeface="Verdana"/>
              </a:rPr>
              <a:t>a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100" dirty="0">
                <a:latin typeface="Verdana"/>
                <a:cs typeface="Verdana"/>
              </a:rPr>
              <a:t>particular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105" dirty="0">
                <a:latin typeface="Verdana"/>
                <a:cs typeface="Verdana"/>
              </a:rPr>
              <a:t>employee</a:t>
            </a:r>
            <a:r>
              <a:rPr sz="3550" spc="-355" dirty="0">
                <a:latin typeface="Verdana"/>
                <a:cs typeface="Verdana"/>
              </a:rPr>
              <a:t> </a:t>
            </a:r>
            <a:r>
              <a:rPr sz="3550" spc="100" dirty="0">
                <a:latin typeface="Verdana"/>
                <a:cs typeface="Verdana"/>
              </a:rPr>
              <a:t>and </a:t>
            </a:r>
            <a:r>
              <a:rPr sz="3550" spc="70" dirty="0">
                <a:latin typeface="Verdana"/>
                <a:cs typeface="Verdana"/>
              </a:rPr>
              <a:t>also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70" dirty="0">
                <a:latin typeface="Verdana"/>
                <a:cs typeface="Verdana"/>
              </a:rPr>
              <a:t>allows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170" dirty="0">
                <a:latin typeface="Verdana"/>
                <a:cs typeface="Verdana"/>
              </a:rPr>
              <a:t>to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180" dirty="0">
                <a:latin typeface="Verdana"/>
                <a:cs typeface="Verdana"/>
              </a:rPr>
              <a:t>add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95" dirty="0">
                <a:latin typeface="Verdana"/>
                <a:cs typeface="Verdana"/>
              </a:rPr>
              <a:t>or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135" dirty="0">
                <a:latin typeface="Verdana"/>
                <a:cs typeface="Verdana"/>
              </a:rPr>
              <a:t>delete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dirty="0">
                <a:latin typeface="Verdana"/>
                <a:cs typeface="Verdana"/>
              </a:rPr>
              <a:t>any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95" dirty="0">
                <a:latin typeface="Verdana"/>
                <a:cs typeface="Verdana"/>
              </a:rPr>
              <a:t>employee’s</a:t>
            </a:r>
            <a:r>
              <a:rPr sz="3550" spc="-350" dirty="0">
                <a:latin typeface="Verdana"/>
                <a:cs typeface="Verdana"/>
              </a:rPr>
              <a:t> </a:t>
            </a:r>
            <a:r>
              <a:rPr sz="3550" spc="-10" dirty="0">
                <a:latin typeface="Verdana"/>
                <a:cs typeface="Verdana"/>
              </a:rPr>
              <a:t>details.</a:t>
            </a:r>
            <a:endParaRPr sz="35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550" spc="90" dirty="0">
                <a:latin typeface="Verdana"/>
                <a:cs typeface="Verdana"/>
              </a:rPr>
              <a:t>The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125" dirty="0">
                <a:latin typeface="Verdana"/>
                <a:cs typeface="Verdana"/>
              </a:rPr>
              <a:t>project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65" dirty="0">
                <a:latin typeface="Verdana"/>
                <a:cs typeface="Verdana"/>
              </a:rPr>
              <a:t>aims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170" dirty="0">
                <a:latin typeface="Verdana"/>
                <a:cs typeface="Verdana"/>
              </a:rPr>
              <a:t>to</a:t>
            </a:r>
            <a:r>
              <a:rPr sz="3550" spc="-340" dirty="0">
                <a:latin typeface="Verdana"/>
                <a:cs typeface="Verdana"/>
              </a:rPr>
              <a:t> </a:t>
            </a:r>
            <a:r>
              <a:rPr sz="3550" spc="130" dirty="0">
                <a:latin typeface="Verdana"/>
                <a:cs typeface="Verdana"/>
              </a:rPr>
              <a:t>demonstrate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135" dirty="0">
                <a:latin typeface="Verdana"/>
                <a:cs typeface="Verdana"/>
              </a:rPr>
              <a:t>the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95" dirty="0">
                <a:latin typeface="Verdana"/>
                <a:cs typeface="Verdana"/>
              </a:rPr>
              <a:t>use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204" dirty="0">
                <a:latin typeface="Verdana"/>
                <a:cs typeface="Verdana"/>
              </a:rPr>
              <a:t>of</a:t>
            </a:r>
            <a:r>
              <a:rPr sz="3550" spc="-340" dirty="0">
                <a:latin typeface="Verdana"/>
                <a:cs typeface="Verdana"/>
              </a:rPr>
              <a:t> </a:t>
            </a:r>
            <a:r>
              <a:rPr sz="3550" spc="-45" dirty="0">
                <a:latin typeface="Arial Black"/>
                <a:cs typeface="Arial Black"/>
              </a:rPr>
              <a:t>Structures</a:t>
            </a:r>
            <a:r>
              <a:rPr sz="3550" spc="-330" dirty="0">
                <a:latin typeface="Arial Black"/>
                <a:cs typeface="Arial Black"/>
              </a:rPr>
              <a:t> </a:t>
            </a:r>
            <a:r>
              <a:rPr sz="3550" spc="-300" dirty="0">
                <a:latin typeface="Verdana"/>
                <a:cs typeface="Verdana"/>
              </a:rPr>
              <a:t>,</a:t>
            </a:r>
            <a:r>
              <a:rPr sz="3550" spc="-345" dirty="0">
                <a:latin typeface="Verdana"/>
                <a:cs typeface="Verdana"/>
              </a:rPr>
              <a:t> </a:t>
            </a:r>
            <a:r>
              <a:rPr sz="3550" spc="-85" dirty="0">
                <a:latin typeface="Arial Black"/>
                <a:cs typeface="Arial Black"/>
              </a:rPr>
              <a:t>Functions</a:t>
            </a:r>
            <a:r>
              <a:rPr sz="3550" spc="-330" dirty="0">
                <a:latin typeface="Arial Black"/>
                <a:cs typeface="Arial Black"/>
              </a:rPr>
              <a:t> </a:t>
            </a:r>
            <a:r>
              <a:rPr sz="3550" spc="100" dirty="0">
                <a:latin typeface="Verdana"/>
                <a:cs typeface="Verdana"/>
              </a:rPr>
              <a:t>and</a:t>
            </a:r>
            <a:endParaRPr sz="35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550" spc="-25" dirty="0">
                <a:latin typeface="Arial Black"/>
                <a:cs typeface="Arial Black"/>
              </a:rPr>
              <a:t>Modular</a:t>
            </a:r>
            <a:r>
              <a:rPr sz="3550" spc="-260" dirty="0">
                <a:latin typeface="Arial Black"/>
                <a:cs typeface="Arial Black"/>
              </a:rPr>
              <a:t> </a:t>
            </a:r>
            <a:r>
              <a:rPr sz="3550" dirty="0">
                <a:latin typeface="Arial Black"/>
                <a:cs typeface="Arial Black"/>
              </a:rPr>
              <a:t>programming</a:t>
            </a:r>
            <a:r>
              <a:rPr sz="3550" spc="-245" dirty="0">
                <a:latin typeface="Arial Black"/>
                <a:cs typeface="Arial Black"/>
              </a:rPr>
              <a:t> </a:t>
            </a:r>
            <a:r>
              <a:rPr sz="3550" dirty="0">
                <a:latin typeface="Verdana"/>
                <a:cs typeface="Verdana"/>
              </a:rPr>
              <a:t>in</a:t>
            </a:r>
            <a:r>
              <a:rPr sz="3550" spc="-254" dirty="0">
                <a:latin typeface="Verdana"/>
                <a:cs typeface="Verdana"/>
              </a:rPr>
              <a:t> </a:t>
            </a:r>
            <a:r>
              <a:rPr sz="3550" spc="-35" dirty="0">
                <a:latin typeface="Verdana"/>
                <a:cs typeface="Verdana"/>
              </a:rPr>
              <a:t>C.</a:t>
            </a:r>
            <a:endParaRPr sz="35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7287" y="0"/>
              <a:ext cx="6760711" cy="44703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20652" y="1170085"/>
            <a:ext cx="7329170" cy="1483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-300" dirty="0"/>
              <a:t> </a:t>
            </a:r>
            <a:r>
              <a:rPr spc="-30" dirty="0"/>
              <a:t>GOAL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300374" y="2914711"/>
            <a:ext cx="17687251" cy="5722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665" marR="5080">
              <a:lnSpc>
                <a:spcPct val="116900"/>
              </a:lnSpc>
              <a:spcBef>
                <a:spcPts val="95"/>
              </a:spcBef>
            </a:pPr>
            <a:r>
              <a:rPr sz="4000" spc="105" dirty="0"/>
              <a:t>Theproject</a:t>
            </a:r>
            <a:r>
              <a:rPr sz="4000" spc="-215" dirty="0"/>
              <a:t> </a:t>
            </a:r>
            <a:r>
              <a:rPr sz="4000" spc="95" dirty="0"/>
              <a:t>aimsto</a:t>
            </a:r>
            <a:r>
              <a:rPr sz="4000" spc="-210" dirty="0"/>
              <a:t> </a:t>
            </a:r>
            <a:r>
              <a:rPr sz="4000" spc="120" dirty="0"/>
              <a:t>demonstratethe</a:t>
            </a:r>
            <a:r>
              <a:rPr sz="4000" spc="-215" dirty="0"/>
              <a:t> </a:t>
            </a:r>
            <a:r>
              <a:rPr sz="4000" dirty="0"/>
              <a:t>useof</a:t>
            </a:r>
            <a:r>
              <a:rPr sz="4000" dirty="0">
                <a:latin typeface="Arial Black"/>
                <a:cs typeface="Arial Black"/>
              </a:rPr>
              <a:t>Structures</a:t>
            </a:r>
            <a:r>
              <a:rPr sz="4000" spc="-200" dirty="0">
                <a:latin typeface="Arial Black"/>
                <a:cs typeface="Arial Black"/>
              </a:rPr>
              <a:t> </a:t>
            </a:r>
            <a:r>
              <a:rPr sz="4000" spc="-90" dirty="0"/>
              <a:t>,</a:t>
            </a:r>
            <a:r>
              <a:rPr sz="4000" spc="-90" dirty="0">
                <a:latin typeface="Arial Black"/>
                <a:cs typeface="Arial Black"/>
              </a:rPr>
              <a:t>Functions,</a:t>
            </a:r>
            <a:r>
              <a:rPr sz="4000" spc="-204" dirty="0">
                <a:latin typeface="Arial Black"/>
                <a:cs typeface="Arial Black"/>
              </a:rPr>
              <a:t> </a:t>
            </a:r>
            <a:r>
              <a:rPr sz="4000" spc="-10" dirty="0">
                <a:latin typeface="Arial Black"/>
                <a:cs typeface="Arial Black"/>
              </a:rPr>
              <a:t>Conditional logics</a:t>
            </a:r>
            <a:r>
              <a:rPr lang="en-IN" sz="4000" spc="-10" dirty="0">
                <a:latin typeface="Arial Black"/>
                <a:cs typeface="Arial Black"/>
              </a:rPr>
              <a:t> </a:t>
            </a:r>
            <a:r>
              <a:rPr sz="4000" spc="-10" dirty="0"/>
              <a:t>and</a:t>
            </a:r>
            <a:r>
              <a:rPr sz="4000" spc="-310" dirty="0"/>
              <a:t> </a:t>
            </a:r>
            <a:r>
              <a:rPr sz="4000" spc="-10" dirty="0">
                <a:latin typeface="Arial Black"/>
                <a:cs typeface="Arial Black"/>
              </a:rPr>
              <a:t>Modular</a:t>
            </a:r>
            <a:r>
              <a:rPr sz="4000" spc="-250" dirty="0">
                <a:latin typeface="Arial Black"/>
                <a:cs typeface="Arial Black"/>
              </a:rPr>
              <a:t> </a:t>
            </a:r>
            <a:r>
              <a:rPr sz="4000" dirty="0">
                <a:latin typeface="Arial Black"/>
                <a:cs typeface="Arial Black"/>
              </a:rPr>
              <a:t>programming</a:t>
            </a:r>
            <a:r>
              <a:rPr sz="4000" spc="-250" dirty="0">
                <a:latin typeface="Arial Black"/>
                <a:cs typeface="Arial Black"/>
              </a:rPr>
              <a:t> </a:t>
            </a:r>
            <a:r>
              <a:rPr sz="4000" spc="385" dirty="0"/>
              <a:t>C</a:t>
            </a:r>
            <a:r>
              <a:rPr sz="4000" spc="-260" dirty="0"/>
              <a:t> </a:t>
            </a:r>
            <a:r>
              <a:rPr sz="4000" spc="90" dirty="0"/>
              <a:t>language</a:t>
            </a:r>
            <a:r>
              <a:rPr sz="4000" spc="-265" dirty="0"/>
              <a:t> </a:t>
            </a:r>
            <a:r>
              <a:rPr sz="4000" spc="100" dirty="0"/>
              <a:t>To</a:t>
            </a:r>
            <a:r>
              <a:rPr sz="4000" spc="-265" dirty="0"/>
              <a:t> </a:t>
            </a:r>
            <a:r>
              <a:rPr sz="4000" spc="110" dirty="0"/>
              <a:t>store</a:t>
            </a:r>
            <a:r>
              <a:rPr sz="4000" spc="-260" dirty="0"/>
              <a:t> </a:t>
            </a:r>
            <a:r>
              <a:rPr sz="4000" spc="114" dirty="0"/>
              <a:t>and</a:t>
            </a:r>
            <a:r>
              <a:rPr sz="4000" spc="-265" dirty="0"/>
              <a:t> </a:t>
            </a:r>
            <a:r>
              <a:rPr sz="4000" spc="105" dirty="0"/>
              <a:t>manage</a:t>
            </a:r>
            <a:r>
              <a:rPr sz="4000" spc="-265" dirty="0"/>
              <a:t> </a:t>
            </a:r>
            <a:r>
              <a:rPr sz="4000" spc="114" dirty="0"/>
              <a:t>the</a:t>
            </a:r>
            <a:r>
              <a:rPr sz="4000" spc="-260" dirty="0"/>
              <a:t> </a:t>
            </a:r>
            <a:r>
              <a:rPr sz="4000" spc="85" dirty="0"/>
              <a:t>details</a:t>
            </a:r>
            <a:r>
              <a:rPr sz="4000" spc="-265" dirty="0"/>
              <a:t> </a:t>
            </a:r>
            <a:r>
              <a:rPr sz="4000" spc="160" dirty="0"/>
              <a:t>of </a:t>
            </a:r>
            <a:r>
              <a:rPr sz="4000" spc="45" dirty="0"/>
              <a:t>various</a:t>
            </a:r>
            <a:r>
              <a:rPr sz="4000" spc="-285" dirty="0"/>
              <a:t> </a:t>
            </a:r>
            <a:r>
              <a:rPr sz="4000" spc="95" dirty="0"/>
              <a:t>employees</a:t>
            </a:r>
            <a:r>
              <a:rPr sz="4000" spc="-280" dirty="0"/>
              <a:t> </a:t>
            </a:r>
            <a:r>
              <a:rPr sz="4000" spc="100" dirty="0"/>
              <a:t>To</a:t>
            </a:r>
            <a:r>
              <a:rPr sz="4000" spc="-280" dirty="0"/>
              <a:t> </a:t>
            </a:r>
            <a:r>
              <a:rPr sz="4000" spc="130" dirty="0"/>
              <a:t>calculate</a:t>
            </a:r>
            <a:r>
              <a:rPr sz="4000" spc="-280" dirty="0"/>
              <a:t> </a:t>
            </a:r>
            <a:r>
              <a:rPr sz="4000" spc="105" dirty="0"/>
              <a:t>gross</a:t>
            </a:r>
            <a:r>
              <a:rPr sz="4000" spc="-285" dirty="0"/>
              <a:t> </a:t>
            </a:r>
            <a:r>
              <a:rPr sz="4000" spc="55" dirty="0"/>
              <a:t>salaries</a:t>
            </a:r>
            <a:r>
              <a:rPr sz="4000" spc="-280" dirty="0"/>
              <a:t> </a:t>
            </a:r>
            <a:r>
              <a:rPr sz="4000" spc="114" dirty="0"/>
              <a:t>and</a:t>
            </a:r>
            <a:r>
              <a:rPr sz="4000" spc="-280" dirty="0"/>
              <a:t> </a:t>
            </a:r>
            <a:r>
              <a:rPr sz="4000" spc="170" dirty="0"/>
              <a:t>compute</a:t>
            </a:r>
            <a:r>
              <a:rPr sz="4000" spc="-280" dirty="0"/>
              <a:t> </a:t>
            </a:r>
            <a:r>
              <a:rPr sz="4000" spc="114" dirty="0"/>
              <a:t>net</a:t>
            </a:r>
            <a:r>
              <a:rPr sz="4000" spc="-280" dirty="0"/>
              <a:t> </a:t>
            </a:r>
            <a:r>
              <a:rPr sz="4000" dirty="0"/>
              <a:t>salary</a:t>
            </a:r>
            <a:r>
              <a:rPr sz="4000" spc="-285" dirty="0"/>
              <a:t> </a:t>
            </a:r>
            <a:r>
              <a:rPr sz="4000" spc="110" dirty="0"/>
              <a:t>after </a:t>
            </a:r>
            <a:r>
              <a:rPr sz="4000" spc="75" dirty="0"/>
              <a:t>applying</a:t>
            </a:r>
            <a:r>
              <a:rPr sz="4000" spc="-300" dirty="0"/>
              <a:t> </a:t>
            </a:r>
            <a:r>
              <a:rPr sz="4000" spc="145" dirty="0"/>
              <a:t>deduction</a:t>
            </a:r>
            <a:r>
              <a:rPr sz="4000" spc="-300" dirty="0"/>
              <a:t> </a:t>
            </a:r>
            <a:r>
              <a:rPr sz="4000" spc="114" dirty="0"/>
              <a:t>and</a:t>
            </a:r>
            <a:r>
              <a:rPr sz="4000" spc="-300" dirty="0"/>
              <a:t> </a:t>
            </a:r>
            <a:r>
              <a:rPr sz="4000" spc="110" dirty="0"/>
              <a:t>futher</a:t>
            </a:r>
            <a:r>
              <a:rPr sz="4000" spc="-300" dirty="0"/>
              <a:t> </a:t>
            </a:r>
            <a:r>
              <a:rPr sz="4000" spc="145" dirty="0"/>
              <a:t>create</a:t>
            </a:r>
            <a:r>
              <a:rPr sz="4000" spc="-300" dirty="0"/>
              <a:t> </a:t>
            </a:r>
            <a:r>
              <a:rPr sz="4000" spc="70" dirty="0"/>
              <a:t>payslips</a:t>
            </a:r>
            <a:r>
              <a:rPr sz="4000" spc="-300" dirty="0"/>
              <a:t> </a:t>
            </a:r>
            <a:r>
              <a:rPr sz="4000" spc="135" dirty="0"/>
              <a:t>for</a:t>
            </a:r>
            <a:r>
              <a:rPr sz="4000" spc="-300" dirty="0"/>
              <a:t> </a:t>
            </a:r>
            <a:r>
              <a:rPr sz="4000" spc="155" dirty="0"/>
              <a:t>each</a:t>
            </a:r>
            <a:r>
              <a:rPr sz="4000" spc="-295" dirty="0"/>
              <a:t> </a:t>
            </a:r>
            <a:r>
              <a:rPr sz="4000" spc="50" dirty="0"/>
              <a:t>employee.</a:t>
            </a:r>
            <a:r>
              <a:rPr sz="4000" spc="-300" dirty="0"/>
              <a:t> </a:t>
            </a:r>
            <a:r>
              <a:rPr sz="4000" spc="100" dirty="0"/>
              <a:t>To</a:t>
            </a:r>
            <a:r>
              <a:rPr sz="4000" spc="-300" dirty="0"/>
              <a:t> </a:t>
            </a:r>
            <a:r>
              <a:rPr sz="4000" spc="105" dirty="0"/>
              <a:t>automate </a:t>
            </a:r>
            <a:r>
              <a:rPr sz="4000" spc="50" dirty="0"/>
              <a:t>payroll</a:t>
            </a:r>
            <a:r>
              <a:rPr sz="4000" spc="-295" dirty="0"/>
              <a:t> </a:t>
            </a:r>
            <a:r>
              <a:rPr sz="4000" spc="110" dirty="0"/>
              <a:t>calculations</a:t>
            </a:r>
            <a:r>
              <a:rPr sz="4000" spc="-295" dirty="0"/>
              <a:t> </a:t>
            </a:r>
            <a:r>
              <a:rPr sz="4000" spc="150" dirty="0"/>
              <a:t>to</a:t>
            </a:r>
            <a:r>
              <a:rPr sz="4000" spc="-290" dirty="0"/>
              <a:t> </a:t>
            </a:r>
            <a:r>
              <a:rPr sz="4000" spc="155" dirty="0"/>
              <a:t>reduce</a:t>
            </a:r>
            <a:r>
              <a:rPr sz="4000" spc="-295" dirty="0"/>
              <a:t> </a:t>
            </a:r>
            <a:r>
              <a:rPr sz="4000" spc="70" dirty="0"/>
              <a:t>manual</a:t>
            </a:r>
            <a:r>
              <a:rPr sz="4000" spc="-290" dirty="0"/>
              <a:t> </a:t>
            </a:r>
            <a:r>
              <a:rPr sz="4000" spc="75" dirty="0"/>
              <a:t>errors</a:t>
            </a:r>
            <a:r>
              <a:rPr sz="4000" spc="-295" dirty="0"/>
              <a:t> </a:t>
            </a:r>
            <a:r>
              <a:rPr sz="4000" spc="114" dirty="0"/>
              <a:t>and</a:t>
            </a:r>
            <a:r>
              <a:rPr sz="4000" spc="-295" dirty="0"/>
              <a:t> </a:t>
            </a:r>
            <a:r>
              <a:rPr sz="4000" spc="50" dirty="0"/>
              <a:t>save</a:t>
            </a:r>
            <a:r>
              <a:rPr sz="4000" spc="-290" dirty="0"/>
              <a:t> </a:t>
            </a:r>
            <a:r>
              <a:rPr sz="4000" spc="125" dirty="0"/>
              <a:t>processing</a:t>
            </a:r>
            <a:r>
              <a:rPr sz="4000" spc="-295" dirty="0"/>
              <a:t> </a:t>
            </a:r>
            <a:r>
              <a:rPr sz="4000" dirty="0"/>
              <a:t>time.</a:t>
            </a:r>
            <a:r>
              <a:rPr sz="4000" spc="-290" dirty="0"/>
              <a:t> </a:t>
            </a:r>
            <a:r>
              <a:rPr sz="4000" spc="100" dirty="0"/>
              <a:t>To</a:t>
            </a:r>
            <a:r>
              <a:rPr sz="4000" spc="-295" dirty="0"/>
              <a:t> </a:t>
            </a:r>
            <a:r>
              <a:rPr sz="4000" spc="145" dirty="0"/>
              <a:t>create</a:t>
            </a:r>
            <a:r>
              <a:rPr sz="4000" spc="-290" dirty="0"/>
              <a:t> </a:t>
            </a:r>
            <a:r>
              <a:rPr sz="4000" spc="20" dirty="0"/>
              <a:t>a </a:t>
            </a:r>
            <a:r>
              <a:rPr sz="4000" spc="85" dirty="0"/>
              <a:t>system</a:t>
            </a:r>
            <a:r>
              <a:rPr sz="4000" spc="-280" dirty="0"/>
              <a:t> </a:t>
            </a:r>
            <a:r>
              <a:rPr sz="4000" spc="110" dirty="0"/>
              <a:t>that</a:t>
            </a:r>
            <a:r>
              <a:rPr sz="4000" spc="-275" dirty="0"/>
              <a:t> </a:t>
            </a:r>
            <a:r>
              <a:rPr sz="4000" dirty="0"/>
              <a:t>is</a:t>
            </a:r>
            <a:r>
              <a:rPr sz="4000" spc="-280" dirty="0"/>
              <a:t> </a:t>
            </a:r>
            <a:r>
              <a:rPr sz="4000" spc="-55" dirty="0">
                <a:latin typeface="Arial Black"/>
                <a:cs typeface="Arial Black"/>
              </a:rPr>
              <a:t>user</a:t>
            </a:r>
            <a:r>
              <a:rPr sz="4000" spc="-260" dirty="0">
                <a:latin typeface="Arial Black"/>
                <a:cs typeface="Arial Black"/>
              </a:rPr>
              <a:t> </a:t>
            </a:r>
            <a:r>
              <a:rPr sz="4000" spc="-20" dirty="0">
                <a:latin typeface="Arial Black"/>
                <a:cs typeface="Arial Black"/>
              </a:rPr>
              <a:t>friendly</a:t>
            </a:r>
            <a:r>
              <a:rPr sz="4000" spc="-20" dirty="0"/>
              <a:t>,</a:t>
            </a:r>
            <a:r>
              <a:rPr sz="4000" spc="-280" dirty="0"/>
              <a:t> </a:t>
            </a:r>
            <a:r>
              <a:rPr sz="4000" spc="-30" dirty="0">
                <a:latin typeface="Arial Black"/>
                <a:cs typeface="Arial Black"/>
              </a:rPr>
              <a:t>accurate</a:t>
            </a:r>
            <a:r>
              <a:rPr sz="4000" spc="-220" dirty="0">
                <a:latin typeface="Arial Black"/>
                <a:cs typeface="Arial Black"/>
              </a:rPr>
              <a:t> </a:t>
            </a:r>
            <a:r>
              <a:rPr sz="4000" spc="114" dirty="0"/>
              <a:t>and</a:t>
            </a:r>
            <a:r>
              <a:rPr sz="4000" spc="-280" dirty="0"/>
              <a:t> </a:t>
            </a:r>
            <a:r>
              <a:rPr sz="4000" spc="-95" dirty="0">
                <a:latin typeface="Arial Black"/>
                <a:cs typeface="Arial Black"/>
              </a:rPr>
              <a:t>easily</a:t>
            </a:r>
            <a:r>
              <a:rPr sz="4000" spc="-260" dirty="0">
                <a:latin typeface="Arial Black"/>
                <a:cs typeface="Arial Black"/>
              </a:rPr>
              <a:t> </a:t>
            </a:r>
            <a:r>
              <a:rPr sz="4000" spc="-20" dirty="0">
                <a:latin typeface="Arial Black"/>
                <a:cs typeface="Arial Black"/>
              </a:rPr>
              <a:t>extendable</a:t>
            </a:r>
            <a:r>
              <a:rPr sz="4000" spc="-225" dirty="0">
                <a:latin typeface="Arial Black"/>
                <a:cs typeface="Arial Black"/>
              </a:rPr>
              <a:t> </a:t>
            </a:r>
            <a:r>
              <a:rPr sz="4000" spc="135" dirty="0"/>
              <a:t>for</a:t>
            </a:r>
            <a:r>
              <a:rPr sz="4000" spc="-275" dirty="0"/>
              <a:t> </a:t>
            </a:r>
            <a:r>
              <a:rPr sz="4000" spc="100" dirty="0"/>
              <a:t>future </a:t>
            </a:r>
            <a:r>
              <a:rPr sz="4000" spc="75" dirty="0"/>
              <a:t>enhancement.</a:t>
            </a:r>
            <a:endParaRPr sz="40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18288000" cy="10287635"/>
            <a:chOff x="0" y="-3"/>
            <a:chExt cx="18288000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5" y="846327"/>
              <a:ext cx="325755" cy="321310"/>
            </a:xfrm>
            <a:custGeom>
              <a:avLst/>
              <a:gdLst/>
              <a:ahLst/>
              <a:cxnLst/>
              <a:rect l="l" t="t" r="r" b="b"/>
              <a:pathLst>
                <a:path w="325755" h="321309">
                  <a:moveTo>
                    <a:pt x="10960" y="210692"/>
                  </a:moveTo>
                  <a:lnTo>
                    <a:pt x="1980" y="176758"/>
                  </a:lnTo>
                  <a:lnTo>
                    <a:pt x="50" y="133696"/>
                  </a:lnTo>
                  <a:lnTo>
                    <a:pt x="0" y="132559"/>
                  </a:lnTo>
                  <a:lnTo>
                    <a:pt x="10008" y="92799"/>
                  </a:lnTo>
                  <a:lnTo>
                    <a:pt x="30885" y="59429"/>
                  </a:lnTo>
                  <a:lnTo>
                    <a:pt x="60226" y="32956"/>
                  </a:lnTo>
                  <a:lnTo>
                    <a:pt x="95626" y="13889"/>
                  </a:lnTo>
                  <a:lnTo>
                    <a:pt x="134682" y="2734"/>
                  </a:lnTo>
                  <a:lnTo>
                    <a:pt x="174986" y="0"/>
                  </a:lnTo>
                  <a:lnTo>
                    <a:pt x="214136" y="6192"/>
                  </a:lnTo>
                  <a:lnTo>
                    <a:pt x="249726" y="21820"/>
                  </a:lnTo>
                  <a:lnTo>
                    <a:pt x="260793" y="31373"/>
                  </a:lnTo>
                  <a:lnTo>
                    <a:pt x="147489" y="31373"/>
                  </a:lnTo>
                  <a:lnTo>
                    <a:pt x="112304" y="38387"/>
                  </a:lnTo>
                  <a:lnTo>
                    <a:pt x="50269" y="75253"/>
                  </a:lnTo>
                  <a:lnTo>
                    <a:pt x="12572" y="143608"/>
                  </a:lnTo>
                  <a:lnTo>
                    <a:pt x="7237" y="181865"/>
                  </a:lnTo>
                  <a:lnTo>
                    <a:pt x="10055" y="203343"/>
                  </a:lnTo>
                  <a:lnTo>
                    <a:pt x="10960" y="210692"/>
                  </a:lnTo>
                  <a:close/>
                </a:path>
                <a:path w="325755" h="321309">
                  <a:moveTo>
                    <a:pt x="43411" y="263657"/>
                  </a:moveTo>
                  <a:lnTo>
                    <a:pt x="29085" y="247109"/>
                  </a:lnTo>
                  <a:lnTo>
                    <a:pt x="12083" y="214934"/>
                  </a:lnTo>
                  <a:lnTo>
                    <a:pt x="10960" y="210692"/>
                  </a:lnTo>
                  <a:lnTo>
                    <a:pt x="10055" y="203343"/>
                  </a:lnTo>
                  <a:lnTo>
                    <a:pt x="7237" y="181865"/>
                  </a:lnTo>
                  <a:lnTo>
                    <a:pt x="12572" y="143608"/>
                  </a:lnTo>
                  <a:lnTo>
                    <a:pt x="27509" y="105392"/>
                  </a:lnTo>
                  <a:lnTo>
                    <a:pt x="79114" y="52986"/>
                  </a:lnTo>
                  <a:lnTo>
                    <a:pt x="147489" y="31373"/>
                  </a:lnTo>
                  <a:lnTo>
                    <a:pt x="184767" y="31373"/>
                  </a:lnTo>
                  <a:lnTo>
                    <a:pt x="253748" y="52573"/>
                  </a:lnTo>
                  <a:lnTo>
                    <a:pt x="305074" y="100038"/>
                  </a:lnTo>
                  <a:lnTo>
                    <a:pt x="314293" y="173071"/>
                  </a:lnTo>
                  <a:lnTo>
                    <a:pt x="314312" y="175493"/>
                  </a:lnTo>
                  <a:lnTo>
                    <a:pt x="305767" y="203343"/>
                  </a:lnTo>
                  <a:lnTo>
                    <a:pt x="43411" y="263657"/>
                  </a:lnTo>
                  <a:close/>
                </a:path>
                <a:path w="325755" h="321309">
                  <a:moveTo>
                    <a:pt x="305074" y="100038"/>
                  </a:moveTo>
                  <a:lnTo>
                    <a:pt x="282586" y="73242"/>
                  </a:lnTo>
                  <a:lnTo>
                    <a:pt x="253748" y="52573"/>
                  </a:lnTo>
                  <a:lnTo>
                    <a:pt x="220562" y="38548"/>
                  </a:lnTo>
                  <a:lnTo>
                    <a:pt x="184767" y="31373"/>
                  </a:lnTo>
                  <a:lnTo>
                    <a:pt x="260793" y="31373"/>
                  </a:lnTo>
                  <a:lnTo>
                    <a:pt x="279350" y="47390"/>
                  </a:lnTo>
                  <a:lnTo>
                    <a:pt x="300605" y="83410"/>
                  </a:lnTo>
                  <a:lnTo>
                    <a:pt x="305074" y="100038"/>
                  </a:lnTo>
                  <a:close/>
                </a:path>
                <a:path w="325755" h="321309">
                  <a:moveTo>
                    <a:pt x="305767" y="203343"/>
                  </a:moveTo>
                  <a:lnTo>
                    <a:pt x="314312" y="175493"/>
                  </a:lnTo>
                  <a:lnTo>
                    <a:pt x="314055" y="143608"/>
                  </a:lnTo>
                  <a:lnTo>
                    <a:pt x="313971" y="133147"/>
                  </a:lnTo>
                  <a:lnTo>
                    <a:pt x="305158" y="100352"/>
                  </a:lnTo>
                  <a:lnTo>
                    <a:pt x="305074" y="100038"/>
                  </a:lnTo>
                  <a:lnTo>
                    <a:pt x="305337" y="100352"/>
                  </a:lnTo>
                  <a:lnTo>
                    <a:pt x="320263" y="133696"/>
                  </a:lnTo>
                  <a:lnTo>
                    <a:pt x="325624" y="173071"/>
                  </a:lnTo>
                  <a:lnTo>
                    <a:pt x="322614" y="199741"/>
                  </a:lnTo>
                  <a:lnTo>
                    <a:pt x="321433" y="199741"/>
                  </a:lnTo>
                  <a:lnTo>
                    <a:pt x="305767" y="203343"/>
                  </a:lnTo>
                  <a:close/>
                </a:path>
                <a:path w="325755" h="321309">
                  <a:moveTo>
                    <a:pt x="268539" y="287936"/>
                  </a:moveTo>
                  <a:lnTo>
                    <a:pt x="148276" y="287936"/>
                  </a:lnTo>
                  <a:lnTo>
                    <a:pt x="186547" y="284846"/>
                  </a:lnTo>
                  <a:lnTo>
                    <a:pt x="223088" y="275819"/>
                  </a:lnTo>
                  <a:lnTo>
                    <a:pt x="256018" y="260612"/>
                  </a:lnTo>
                  <a:lnTo>
                    <a:pt x="283454" y="238984"/>
                  </a:lnTo>
                  <a:lnTo>
                    <a:pt x="303512" y="210692"/>
                  </a:lnTo>
                  <a:lnTo>
                    <a:pt x="305767" y="203343"/>
                  </a:lnTo>
                  <a:lnTo>
                    <a:pt x="321433" y="199741"/>
                  </a:lnTo>
                  <a:lnTo>
                    <a:pt x="308523" y="238658"/>
                  </a:lnTo>
                  <a:lnTo>
                    <a:pt x="288582" y="269636"/>
                  </a:lnTo>
                  <a:lnTo>
                    <a:pt x="268539" y="287936"/>
                  </a:lnTo>
                  <a:close/>
                </a:path>
                <a:path w="325755" h="321309">
                  <a:moveTo>
                    <a:pt x="263005" y="292987"/>
                  </a:moveTo>
                  <a:lnTo>
                    <a:pt x="288582" y="269636"/>
                  </a:lnTo>
                  <a:lnTo>
                    <a:pt x="308523" y="238658"/>
                  </a:lnTo>
                  <a:lnTo>
                    <a:pt x="321433" y="199741"/>
                  </a:lnTo>
                  <a:lnTo>
                    <a:pt x="322614" y="199741"/>
                  </a:lnTo>
                  <a:lnTo>
                    <a:pt x="321379" y="210692"/>
                  </a:lnTo>
                  <a:lnTo>
                    <a:pt x="321321" y="211205"/>
                  </a:lnTo>
                  <a:lnTo>
                    <a:pt x="309226" y="243599"/>
                  </a:lnTo>
                  <a:lnTo>
                    <a:pt x="290564" y="270234"/>
                  </a:lnTo>
                  <a:lnTo>
                    <a:pt x="266560" y="291085"/>
                  </a:lnTo>
                  <a:lnTo>
                    <a:pt x="263005" y="292987"/>
                  </a:lnTo>
                  <a:close/>
                </a:path>
                <a:path w="325755" h="321309">
                  <a:moveTo>
                    <a:pt x="148276" y="287936"/>
                  </a:moveTo>
                  <a:lnTo>
                    <a:pt x="110157" y="285330"/>
                  </a:lnTo>
                  <a:lnTo>
                    <a:pt x="74074" y="277272"/>
                  </a:lnTo>
                  <a:lnTo>
                    <a:pt x="44710" y="265158"/>
                  </a:lnTo>
                  <a:lnTo>
                    <a:pt x="43411" y="263657"/>
                  </a:lnTo>
                  <a:lnTo>
                    <a:pt x="305767" y="203343"/>
                  </a:lnTo>
                  <a:lnTo>
                    <a:pt x="283454" y="238984"/>
                  </a:lnTo>
                  <a:lnTo>
                    <a:pt x="223088" y="275819"/>
                  </a:lnTo>
                  <a:lnTo>
                    <a:pt x="148276" y="287936"/>
                  </a:lnTo>
                  <a:close/>
                </a:path>
                <a:path w="325755" h="321309">
                  <a:moveTo>
                    <a:pt x="166627" y="320847"/>
                  </a:moveTo>
                  <a:lnTo>
                    <a:pt x="100013" y="307472"/>
                  </a:lnTo>
                  <a:lnTo>
                    <a:pt x="44635" y="271701"/>
                  </a:lnTo>
                  <a:lnTo>
                    <a:pt x="11740" y="216189"/>
                  </a:lnTo>
                  <a:lnTo>
                    <a:pt x="11096" y="211205"/>
                  </a:lnTo>
                  <a:lnTo>
                    <a:pt x="12083" y="214934"/>
                  </a:lnTo>
                  <a:lnTo>
                    <a:pt x="29085" y="247109"/>
                  </a:lnTo>
                  <a:lnTo>
                    <a:pt x="43411" y="263657"/>
                  </a:lnTo>
                  <a:lnTo>
                    <a:pt x="41909" y="264002"/>
                  </a:lnTo>
                  <a:lnTo>
                    <a:pt x="44710" y="265158"/>
                  </a:lnTo>
                  <a:lnTo>
                    <a:pt x="78889" y="293541"/>
                  </a:lnTo>
                  <a:lnTo>
                    <a:pt x="141599" y="316232"/>
                  </a:lnTo>
                  <a:lnTo>
                    <a:pt x="174732" y="318728"/>
                  </a:lnTo>
                  <a:lnTo>
                    <a:pt x="194577" y="318728"/>
                  </a:lnTo>
                  <a:lnTo>
                    <a:pt x="166627" y="320847"/>
                  </a:lnTo>
                  <a:close/>
                </a:path>
                <a:path w="325755" h="321309">
                  <a:moveTo>
                    <a:pt x="44710" y="265158"/>
                  </a:moveTo>
                  <a:lnTo>
                    <a:pt x="41909" y="264002"/>
                  </a:lnTo>
                  <a:lnTo>
                    <a:pt x="43411" y="263657"/>
                  </a:lnTo>
                  <a:lnTo>
                    <a:pt x="44710" y="265158"/>
                  </a:lnTo>
                  <a:close/>
                </a:path>
                <a:path w="325755" h="321309">
                  <a:moveTo>
                    <a:pt x="174732" y="318728"/>
                  </a:moveTo>
                  <a:lnTo>
                    <a:pt x="109243" y="307843"/>
                  </a:lnTo>
                  <a:lnTo>
                    <a:pt x="51762" y="273304"/>
                  </a:lnTo>
                  <a:lnTo>
                    <a:pt x="44710" y="265158"/>
                  </a:lnTo>
                  <a:lnTo>
                    <a:pt x="74074" y="277272"/>
                  </a:lnTo>
                  <a:lnTo>
                    <a:pt x="110157" y="285330"/>
                  </a:lnTo>
                  <a:lnTo>
                    <a:pt x="148276" y="287936"/>
                  </a:lnTo>
                  <a:lnTo>
                    <a:pt x="268539" y="287936"/>
                  </a:lnTo>
                  <a:lnTo>
                    <a:pt x="263005" y="292987"/>
                  </a:lnTo>
                  <a:lnTo>
                    <a:pt x="262029" y="293541"/>
                  </a:lnTo>
                  <a:lnTo>
                    <a:pt x="238505" y="306259"/>
                  </a:lnTo>
                  <a:lnTo>
                    <a:pt x="207420" y="315355"/>
                  </a:lnTo>
                  <a:lnTo>
                    <a:pt x="174732" y="318728"/>
                  </a:lnTo>
                  <a:close/>
                </a:path>
                <a:path w="325755" h="321309">
                  <a:moveTo>
                    <a:pt x="194577" y="318728"/>
                  </a:moveTo>
                  <a:lnTo>
                    <a:pt x="174732" y="318728"/>
                  </a:lnTo>
                  <a:lnTo>
                    <a:pt x="207420" y="315355"/>
                  </a:lnTo>
                  <a:lnTo>
                    <a:pt x="238505" y="306259"/>
                  </a:lnTo>
                  <a:lnTo>
                    <a:pt x="233232" y="309110"/>
                  </a:lnTo>
                  <a:lnTo>
                    <a:pt x="200633" y="318272"/>
                  </a:lnTo>
                  <a:lnTo>
                    <a:pt x="194577" y="318728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193931" cy="15366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89817" y="1"/>
              <a:ext cx="543560" cy="509270"/>
            </a:xfrm>
            <a:custGeom>
              <a:avLst/>
              <a:gdLst/>
              <a:ahLst/>
              <a:cxnLst/>
              <a:rect l="l" t="t" r="r" b="b"/>
              <a:pathLst>
                <a:path w="543560" h="509270">
                  <a:moveTo>
                    <a:pt x="285361" y="509269"/>
                  </a:moveTo>
                  <a:lnTo>
                    <a:pt x="232085" y="509269"/>
                  </a:lnTo>
                  <a:lnTo>
                    <a:pt x="212059" y="506729"/>
                  </a:lnTo>
                  <a:lnTo>
                    <a:pt x="172864" y="497839"/>
                  </a:lnTo>
                  <a:lnTo>
                    <a:pt x="135788" y="482599"/>
                  </a:lnTo>
                  <a:lnTo>
                    <a:pt x="102117" y="461009"/>
                  </a:lnTo>
                  <a:lnTo>
                    <a:pt x="72862" y="435609"/>
                  </a:lnTo>
                  <a:lnTo>
                    <a:pt x="49117" y="405129"/>
                  </a:lnTo>
                  <a:lnTo>
                    <a:pt x="35379" y="379729"/>
                  </a:lnTo>
                  <a:lnTo>
                    <a:pt x="31490" y="372109"/>
                  </a:lnTo>
                  <a:lnTo>
                    <a:pt x="27981" y="363219"/>
                  </a:lnTo>
                  <a:lnTo>
                    <a:pt x="24949" y="354329"/>
                  </a:lnTo>
                  <a:lnTo>
                    <a:pt x="22282" y="346709"/>
                  </a:lnTo>
                  <a:lnTo>
                    <a:pt x="19488" y="337819"/>
                  </a:lnTo>
                  <a:lnTo>
                    <a:pt x="17710" y="332739"/>
                  </a:lnTo>
                  <a:lnTo>
                    <a:pt x="16313" y="326389"/>
                  </a:lnTo>
                  <a:lnTo>
                    <a:pt x="5931" y="275589"/>
                  </a:lnTo>
                  <a:lnTo>
                    <a:pt x="4502" y="260349"/>
                  </a:lnTo>
                  <a:lnTo>
                    <a:pt x="2734" y="250189"/>
                  </a:lnTo>
                  <a:lnTo>
                    <a:pt x="1407" y="240029"/>
                  </a:lnTo>
                  <a:lnTo>
                    <a:pt x="484" y="231139"/>
                  </a:lnTo>
                  <a:lnTo>
                    <a:pt x="0" y="222249"/>
                  </a:lnTo>
                  <a:lnTo>
                    <a:pt x="57" y="195579"/>
                  </a:lnTo>
                  <a:lnTo>
                    <a:pt x="565" y="191769"/>
                  </a:lnTo>
                  <a:lnTo>
                    <a:pt x="692" y="189229"/>
                  </a:lnTo>
                  <a:lnTo>
                    <a:pt x="7673" y="146049"/>
                  </a:lnTo>
                  <a:lnTo>
                    <a:pt x="26822" y="95249"/>
                  </a:lnTo>
                  <a:lnTo>
                    <a:pt x="50984" y="58419"/>
                  </a:lnTo>
                  <a:lnTo>
                    <a:pt x="86810" y="24129"/>
                  </a:lnTo>
                  <a:lnTo>
                    <a:pt x="104705" y="11429"/>
                  </a:lnTo>
                  <a:lnTo>
                    <a:pt x="109150" y="7619"/>
                  </a:lnTo>
                  <a:lnTo>
                    <a:pt x="113849" y="5079"/>
                  </a:lnTo>
                  <a:lnTo>
                    <a:pt x="116135" y="3809"/>
                  </a:lnTo>
                  <a:lnTo>
                    <a:pt x="118293" y="2539"/>
                  </a:lnTo>
                  <a:lnTo>
                    <a:pt x="120579" y="0"/>
                  </a:lnTo>
                  <a:lnTo>
                    <a:pt x="180650" y="0"/>
                  </a:lnTo>
                  <a:lnTo>
                    <a:pt x="140264" y="13969"/>
                  </a:lnTo>
                  <a:lnTo>
                    <a:pt x="103599" y="34289"/>
                  </a:lnTo>
                  <a:lnTo>
                    <a:pt x="93148" y="43179"/>
                  </a:lnTo>
                  <a:lnTo>
                    <a:pt x="86391" y="48259"/>
                  </a:lnTo>
                  <a:lnTo>
                    <a:pt x="80146" y="54609"/>
                  </a:lnTo>
                  <a:lnTo>
                    <a:pt x="74306" y="59689"/>
                  </a:lnTo>
                  <a:lnTo>
                    <a:pt x="68764" y="66039"/>
                  </a:lnTo>
                  <a:lnTo>
                    <a:pt x="61779" y="73659"/>
                  </a:lnTo>
                  <a:lnTo>
                    <a:pt x="58858" y="78739"/>
                  </a:lnTo>
                  <a:lnTo>
                    <a:pt x="57334" y="80009"/>
                  </a:lnTo>
                  <a:lnTo>
                    <a:pt x="55810" y="82549"/>
                  </a:lnTo>
                  <a:lnTo>
                    <a:pt x="54286" y="83819"/>
                  </a:lnTo>
                  <a:lnTo>
                    <a:pt x="53016" y="86359"/>
                  </a:lnTo>
                  <a:lnTo>
                    <a:pt x="51619" y="87629"/>
                  </a:lnTo>
                  <a:lnTo>
                    <a:pt x="50349" y="90169"/>
                  </a:lnTo>
                  <a:lnTo>
                    <a:pt x="43102" y="101599"/>
                  </a:lnTo>
                  <a:lnTo>
                    <a:pt x="23044" y="143509"/>
                  </a:lnTo>
                  <a:lnTo>
                    <a:pt x="20377" y="152399"/>
                  </a:lnTo>
                  <a:lnTo>
                    <a:pt x="19234" y="154939"/>
                  </a:lnTo>
                  <a:lnTo>
                    <a:pt x="18345" y="157479"/>
                  </a:lnTo>
                  <a:lnTo>
                    <a:pt x="17329" y="162559"/>
                  </a:lnTo>
                  <a:lnTo>
                    <a:pt x="15805" y="171449"/>
                  </a:lnTo>
                  <a:lnTo>
                    <a:pt x="50912" y="171449"/>
                  </a:lnTo>
                  <a:lnTo>
                    <a:pt x="49932" y="173989"/>
                  </a:lnTo>
                  <a:lnTo>
                    <a:pt x="47745" y="181609"/>
                  </a:lnTo>
                  <a:lnTo>
                    <a:pt x="45844" y="187959"/>
                  </a:lnTo>
                  <a:lnTo>
                    <a:pt x="44253" y="194309"/>
                  </a:lnTo>
                  <a:lnTo>
                    <a:pt x="43110" y="199389"/>
                  </a:lnTo>
                  <a:lnTo>
                    <a:pt x="42475" y="203199"/>
                  </a:lnTo>
                  <a:lnTo>
                    <a:pt x="41586" y="208279"/>
                  </a:lnTo>
                  <a:lnTo>
                    <a:pt x="41205" y="212089"/>
                  </a:lnTo>
                  <a:lnTo>
                    <a:pt x="40443" y="217169"/>
                  </a:lnTo>
                  <a:lnTo>
                    <a:pt x="40348" y="220979"/>
                  </a:lnTo>
                  <a:lnTo>
                    <a:pt x="40316" y="222249"/>
                  </a:lnTo>
                  <a:lnTo>
                    <a:pt x="39925" y="229869"/>
                  </a:lnTo>
                  <a:lnTo>
                    <a:pt x="40048" y="243839"/>
                  </a:lnTo>
                  <a:lnTo>
                    <a:pt x="40311" y="248919"/>
                  </a:lnTo>
                  <a:lnTo>
                    <a:pt x="40377" y="250189"/>
                  </a:lnTo>
                  <a:lnTo>
                    <a:pt x="40443" y="251459"/>
                  </a:lnTo>
                  <a:lnTo>
                    <a:pt x="47408" y="295909"/>
                  </a:lnTo>
                  <a:lnTo>
                    <a:pt x="56191" y="326389"/>
                  </a:lnTo>
                  <a:lnTo>
                    <a:pt x="58604" y="334009"/>
                  </a:lnTo>
                  <a:lnTo>
                    <a:pt x="63176" y="345439"/>
                  </a:lnTo>
                  <a:lnTo>
                    <a:pt x="64827" y="350519"/>
                  </a:lnTo>
                  <a:lnTo>
                    <a:pt x="66732" y="354329"/>
                  </a:lnTo>
                  <a:lnTo>
                    <a:pt x="69780" y="356869"/>
                  </a:lnTo>
                  <a:lnTo>
                    <a:pt x="72955" y="360679"/>
                  </a:lnTo>
                  <a:lnTo>
                    <a:pt x="76257" y="363219"/>
                  </a:lnTo>
                  <a:lnTo>
                    <a:pt x="91397" y="375919"/>
                  </a:lnTo>
                  <a:lnTo>
                    <a:pt x="107562" y="387349"/>
                  </a:lnTo>
                  <a:lnTo>
                    <a:pt x="122456" y="396239"/>
                  </a:lnTo>
                  <a:lnTo>
                    <a:pt x="92640" y="396239"/>
                  </a:lnTo>
                  <a:lnTo>
                    <a:pt x="97636" y="401319"/>
                  </a:lnTo>
                  <a:lnTo>
                    <a:pt x="102895" y="407669"/>
                  </a:lnTo>
                  <a:lnTo>
                    <a:pt x="108392" y="412749"/>
                  </a:lnTo>
                  <a:lnTo>
                    <a:pt x="140249" y="436879"/>
                  </a:lnTo>
                  <a:lnTo>
                    <a:pt x="185474" y="455929"/>
                  </a:lnTo>
                  <a:lnTo>
                    <a:pt x="235641" y="464819"/>
                  </a:lnTo>
                  <a:lnTo>
                    <a:pt x="243134" y="466089"/>
                  </a:lnTo>
                  <a:lnTo>
                    <a:pt x="419463" y="466089"/>
                  </a:lnTo>
                  <a:lnTo>
                    <a:pt x="411352" y="471169"/>
                  </a:lnTo>
                  <a:lnTo>
                    <a:pt x="373137" y="488949"/>
                  </a:lnTo>
                  <a:lnTo>
                    <a:pt x="313237" y="505459"/>
                  </a:lnTo>
                  <a:lnTo>
                    <a:pt x="299311" y="506729"/>
                  </a:lnTo>
                  <a:lnTo>
                    <a:pt x="285361" y="509269"/>
                  </a:lnTo>
                  <a:close/>
                </a:path>
                <a:path w="543560" h="509270">
                  <a:moveTo>
                    <a:pt x="460433" y="39369"/>
                  </a:moveTo>
                  <a:lnTo>
                    <a:pt x="396422" y="39369"/>
                  </a:lnTo>
                  <a:lnTo>
                    <a:pt x="388421" y="34289"/>
                  </a:lnTo>
                  <a:lnTo>
                    <a:pt x="380229" y="29209"/>
                  </a:lnTo>
                  <a:lnTo>
                    <a:pt x="371848" y="24129"/>
                  </a:lnTo>
                  <a:lnTo>
                    <a:pt x="363275" y="20319"/>
                  </a:lnTo>
                  <a:lnTo>
                    <a:pt x="349375" y="13969"/>
                  </a:lnTo>
                  <a:lnTo>
                    <a:pt x="320574" y="3809"/>
                  </a:lnTo>
                  <a:lnTo>
                    <a:pt x="305744" y="0"/>
                  </a:lnTo>
                  <a:lnTo>
                    <a:pt x="406201" y="0"/>
                  </a:lnTo>
                  <a:lnTo>
                    <a:pt x="411662" y="3809"/>
                  </a:lnTo>
                  <a:lnTo>
                    <a:pt x="416996" y="6349"/>
                  </a:lnTo>
                  <a:lnTo>
                    <a:pt x="422457" y="10159"/>
                  </a:lnTo>
                  <a:lnTo>
                    <a:pt x="436028" y="19049"/>
                  </a:lnTo>
                  <a:lnTo>
                    <a:pt x="449206" y="29209"/>
                  </a:lnTo>
                  <a:lnTo>
                    <a:pt x="460433" y="39369"/>
                  </a:lnTo>
                  <a:close/>
                </a:path>
                <a:path w="543560" h="509270">
                  <a:moveTo>
                    <a:pt x="50912" y="171449"/>
                  </a:moveTo>
                  <a:lnTo>
                    <a:pt x="15805" y="171449"/>
                  </a:lnTo>
                  <a:lnTo>
                    <a:pt x="17710" y="165099"/>
                  </a:lnTo>
                  <a:lnTo>
                    <a:pt x="19869" y="160019"/>
                  </a:lnTo>
                  <a:lnTo>
                    <a:pt x="22282" y="154939"/>
                  </a:lnTo>
                  <a:lnTo>
                    <a:pt x="25777" y="147319"/>
                  </a:lnTo>
                  <a:lnTo>
                    <a:pt x="29569" y="140969"/>
                  </a:lnTo>
                  <a:lnTo>
                    <a:pt x="33623" y="133349"/>
                  </a:lnTo>
                  <a:lnTo>
                    <a:pt x="37903" y="126999"/>
                  </a:lnTo>
                  <a:lnTo>
                    <a:pt x="67960" y="91439"/>
                  </a:lnTo>
                  <a:lnTo>
                    <a:pt x="115039" y="58419"/>
                  </a:lnTo>
                  <a:lnTo>
                    <a:pt x="151980" y="41909"/>
                  </a:lnTo>
                  <a:lnTo>
                    <a:pt x="188502" y="30479"/>
                  </a:lnTo>
                  <a:lnTo>
                    <a:pt x="212160" y="26669"/>
                  </a:lnTo>
                  <a:lnTo>
                    <a:pt x="223703" y="24129"/>
                  </a:lnTo>
                  <a:lnTo>
                    <a:pt x="251151" y="21589"/>
                  </a:lnTo>
                  <a:lnTo>
                    <a:pt x="300262" y="21589"/>
                  </a:lnTo>
                  <a:lnTo>
                    <a:pt x="307649" y="22859"/>
                  </a:lnTo>
                  <a:lnTo>
                    <a:pt x="333432" y="25399"/>
                  </a:lnTo>
                  <a:lnTo>
                    <a:pt x="356846" y="29209"/>
                  </a:lnTo>
                  <a:lnTo>
                    <a:pt x="377854" y="33019"/>
                  </a:lnTo>
                  <a:lnTo>
                    <a:pt x="392708" y="38099"/>
                  </a:lnTo>
                  <a:lnTo>
                    <a:pt x="305871" y="38099"/>
                  </a:lnTo>
                  <a:lnTo>
                    <a:pt x="248007" y="41909"/>
                  </a:lnTo>
                  <a:lnTo>
                    <a:pt x="205635" y="50799"/>
                  </a:lnTo>
                  <a:lnTo>
                    <a:pt x="161483" y="66039"/>
                  </a:lnTo>
                  <a:lnTo>
                    <a:pt x="118184" y="88899"/>
                  </a:lnTo>
                  <a:lnTo>
                    <a:pt x="79977" y="123189"/>
                  </a:lnTo>
                  <a:lnTo>
                    <a:pt x="57890" y="156209"/>
                  </a:lnTo>
                  <a:lnTo>
                    <a:pt x="54998" y="162559"/>
                  </a:lnTo>
                  <a:lnTo>
                    <a:pt x="52381" y="167639"/>
                  </a:lnTo>
                  <a:lnTo>
                    <a:pt x="50912" y="171449"/>
                  </a:lnTo>
                  <a:close/>
                </a:path>
                <a:path w="543560" h="509270">
                  <a:moveTo>
                    <a:pt x="384633" y="427989"/>
                  </a:moveTo>
                  <a:lnTo>
                    <a:pt x="262255" y="427989"/>
                  </a:lnTo>
                  <a:lnTo>
                    <a:pt x="293044" y="424179"/>
                  </a:lnTo>
                  <a:lnTo>
                    <a:pt x="311342" y="421639"/>
                  </a:lnTo>
                  <a:lnTo>
                    <a:pt x="363402" y="403859"/>
                  </a:lnTo>
                  <a:lnTo>
                    <a:pt x="422282" y="365759"/>
                  </a:lnTo>
                  <a:lnTo>
                    <a:pt x="464112" y="311149"/>
                  </a:lnTo>
                  <a:lnTo>
                    <a:pt x="477828" y="280669"/>
                  </a:lnTo>
                  <a:lnTo>
                    <a:pt x="478844" y="278129"/>
                  </a:lnTo>
                  <a:lnTo>
                    <a:pt x="480622" y="273049"/>
                  </a:lnTo>
                  <a:lnTo>
                    <a:pt x="481384" y="270509"/>
                  </a:lnTo>
                  <a:lnTo>
                    <a:pt x="482273" y="269239"/>
                  </a:lnTo>
                  <a:lnTo>
                    <a:pt x="483035" y="265429"/>
                  </a:lnTo>
                  <a:lnTo>
                    <a:pt x="485448" y="257809"/>
                  </a:lnTo>
                  <a:lnTo>
                    <a:pt x="486083" y="255269"/>
                  </a:lnTo>
                  <a:lnTo>
                    <a:pt x="486464" y="252729"/>
                  </a:lnTo>
                  <a:lnTo>
                    <a:pt x="487353" y="248919"/>
                  </a:lnTo>
                  <a:lnTo>
                    <a:pt x="489227" y="241299"/>
                  </a:lnTo>
                  <a:lnTo>
                    <a:pt x="490719" y="232409"/>
                  </a:lnTo>
                  <a:lnTo>
                    <a:pt x="491925" y="224789"/>
                  </a:lnTo>
                  <a:lnTo>
                    <a:pt x="492941" y="217169"/>
                  </a:lnTo>
                  <a:lnTo>
                    <a:pt x="493469" y="209549"/>
                  </a:lnTo>
                  <a:lnTo>
                    <a:pt x="493727" y="203199"/>
                  </a:lnTo>
                  <a:lnTo>
                    <a:pt x="493703" y="194309"/>
                  </a:lnTo>
                  <a:lnTo>
                    <a:pt x="487830" y="154939"/>
                  </a:lnTo>
                  <a:lnTo>
                    <a:pt x="484115" y="144779"/>
                  </a:lnTo>
                  <a:lnTo>
                    <a:pt x="463924" y="106679"/>
                  </a:lnTo>
                  <a:lnTo>
                    <a:pt x="434877" y="71119"/>
                  </a:lnTo>
                  <a:lnTo>
                    <a:pt x="396650" y="49529"/>
                  </a:lnTo>
                  <a:lnTo>
                    <a:pt x="341052" y="40639"/>
                  </a:lnTo>
                  <a:lnTo>
                    <a:pt x="307014" y="38099"/>
                  </a:lnTo>
                  <a:lnTo>
                    <a:pt x="392708" y="38099"/>
                  </a:lnTo>
                  <a:lnTo>
                    <a:pt x="396422" y="39369"/>
                  </a:lnTo>
                  <a:lnTo>
                    <a:pt x="460433" y="39369"/>
                  </a:lnTo>
                  <a:lnTo>
                    <a:pt x="461837" y="40639"/>
                  </a:lnTo>
                  <a:lnTo>
                    <a:pt x="473765" y="52069"/>
                  </a:lnTo>
                  <a:lnTo>
                    <a:pt x="479495" y="58419"/>
                  </a:lnTo>
                  <a:lnTo>
                    <a:pt x="485036" y="66039"/>
                  </a:lnTo>
                  <a:lnTo>
                    <a:pt x="490338" y="72389"/>
                  </a:lnTo>
                  <a:lnTo>
                    <a:pt x="495354" y="80009"/>
                  </a:lnTo>
                  <a:lnTo>
                    <a:pt x="498783" y="85089"/>
                  </a:lnTo>
                  <a:lnTo>
                    <a:pt x="501577" y="90169"/>
                  </a:lnTo>
                  <a:lnTo>
                    <a:pt x="504625" y="95249"/>
                  </a:lnTo>
                  <a:lnTo>
                    <a:pt x="507292" y="100329"/>
                  </a:lnTo>
                  <a:lnTo>
                    <a:pt x="510340" y="105409"/>
                  </a:lnTo>
                  <a:lnTo>
                    <a:pt x="512499" y="111759"/>
                  </a:lnTo>
                  <a:lnTo>
                    <a:pt x="515039" y="116839"/>
                  </a:lnTo>
                  <a:lnTo>
                    <a:pt x="517071" y="123189"/>
                  </a:lnTo>
                  <a:lnTo>
                    <a:pt x="519230" y="128269"/>
                  </a:lnTo>
                  <a:lnTo>
                    <a:pt x="521008" y="134619"/>
                  </a:lnTo>
                  <a:lnTo>
                    <a:pt x="523040" y="139699"/>
                  </a:lnTo>
                  <a:lnTo>
                    <a:pt x="524310" y="146049"/>
                  </a:lnTo>
                  <a:lnTo>
                    <a:pt x="528358" y="157479"/>
                  </a:lnTo>
                  <a:lnTo>
                    <a:pt x="531930" y="168909"/>
                  </a:lnTo>
                  <a:lnTo>
                    <a:pt x="535026" y="180339"/>
                  </a:lnTo>
                  <a:lnTo>
                    <a:pt x="537645" y="193039"/>
                  </a:lnTo>
                  <a:lnTo>
                    <a:pt x="538788" y="200659"/>
                  </a:lnTo>
                  <a:lnTo>
                    <a:pt x="540439" y="207009"/>
                  </a:lnTo>
                  <a:lnTo>
                    <a:pt x="542217" y="224789"/>
                  </a:lnTo>
                  <a:lnTo>
                    <a:pt x="542677" y="229869"/>
                  </a:lnTo>
                  <a:lnTo>
                    <a:pt x="542788" y="231139"/>
                  </a:lnTo>
                  <a:lnTo>
                    <a:pt x="542899" y="232409"/>
                  </a:lnTo>
                  <a:lnTo>
                    <a:pt x="543011" y="287019"/>
                  </a:lnTo>
                  <a:lnTo>
                    <a:pt x="542344" y="290829"/>
                  </a:lnTo>
                  <a:lnTo>
                    <a:pt x="541328" y="299719"/>
                  </a:lnTo>
                  <a:lnTo>
                    <a:pt x="527898" y="345439"/>
                  </a:lnTo>
                  <a:lnTo>
                    <a:pt x="519604" y="363219"/>
                  </a:lnTo>
                  <a:lnTo>
                    <a:pt x="471351" y="363219"/>
                  </a:lnTo>
                  <a:lnTo>
                    <a:pt x="465113" y="370839"/>
                  </a:lnTo>
                  <a:lnTo>
                    <a:pt x="458588" y="377189"/>
                  </a:lnTo>
                  <a:lnTo>
                    <a:pt x="451778" y="384809"/>
                  </a:lnTo>
                  <a:lnTo>
                    <a:pt x="444682" y="391159"/>
                  </a:lnTo>
                  <a:lnTo>
                    <a:pt x="428668" y="402589"/>
                  </a:lnTo>
                  <a:lnTo>
                    <a:pt x="411725" y="414019"/>
                  </a:lnTo>
                  <a:lnTo>
                    <a:pt x="393926" y="424179"/>
                  </a:lnTo>
                  <a:lnTo>
                    <a:pt x="384633" y="427989"/>
                  </a:lnTo>
                  <a:close/>
                </a:path>
                <a:path w="543560" h="509270">
                  <a:moveTo>
                    <a:pt x="419463" y="466089"/>
                  </a:moveTo>
                  <a:lnTo>
                    <a:pt x="269919" y="466089"/>
                  </a:lnTo>
                  <a:lnTo>
                    <a:pt x="305744" y="462279"/>
                  </a:lnTo>
                  <a:lnTo>
                    <a:pt x="340637" y="453389"/>
                  </a:lnTo>
                  <a:lnTo>
                    <a:pt x="406471" y="424179"/>
                  </a:lnTo>
                  <a:lnTo>
                    <a:pt x="445616" y="393699"/>
                  </a:lnTo>
                  <a:lnTo>
                    <a:pt x="454857" y="383539"/>
                  </a:lnTo>
                  <a:lnTo>
                    <a:pt x="463456" y="374649"/>
                  </a:lnTo>
                  <a:lnTo>
                    <a:pt x="471351" y="363219"/>
                  </a:lnTo>
                  <a:lnTo>
                    <a:pt x="519604" y="363219"/>
                  </a:lnTo>
                  <a:lnTo>
                    <a:pt x="494005" y="402589"/>
                  </a:lnTo>
                  <a:lnTo>
                    <a:pt x="463859" y="434339"/>
                  </a:lnTo>
                  <a:lnTo>
                    <a:pt x="429600" y="459739"/>
                  </a:lnTo>
                  <a:lnTo>
                    <a:pt x="419463" y="466089"/>
                  </a:lnTo>
                  <a:close/>
                </a:path>
                <a:path w="543560" h="509270">
                  <a:moveTo>
                    <a:pt x="268661" y="452119"/>
                  </a:moveTo>
                  <a:lnTo>
                    <a:pt x="254969" y="450849"/>
                  </a:lnTo>
                  <a:lnTo>
                    <a:pt x="241324" y="450849"/>
                  </a:lnTo>
                  <a:lnTo>
                    <a:pt x="227727" y="448309"/>
                  </a:lnTo>
                  <a:lnTo>
                    <a:pt x="173983" y="436879"/>
                  </a:lnTo>
                  <a:lnTo>
                    <a:pt x="135311" y="421639"/>
                  </a:lnTo>
                  <a:lnTo>
                    <a:pt x="124268" y="415289"/>
                  </a:lnTo>
                  <a:lnTo>
                    <a:pt x="113452" y="410209"/>
                  </a:lnTo>
                  <a:lnTo>
                    <a:pt x="102897" y="402589"/>
                  </a:lnTo>
                  <a:lnTo>
                    <a:pt x="92640" y="396239"/>
                  </a:lnTo>
                  <a:lnTo>
                    <a:pt x="122456" y="396239"/>
                  </a:lnTo>
                  <a:lnTo>
                    <a:pt x="160648" y="412749"/>
                  </a:lnTo>
                  <a:lnTo>
                    <a:pt x="198160" y="422909"/>
                  </a:lnTo>
                  <a:lnTo>
                    <a:pt x="217226" y="425449"/>
                  </a:lnTo>
                  <a:lnTo>
                    <a:pt x="225965" y="426719"/>
                  </a:lnTo>
                  <a:lnTo>
                    <a:pt x="234657" y="426719"/>
                  </a:lnTo>
                  <a:lnTo>
                    <a:pt x="243300" y="427989"/>
                  </a:lnTo>
                  <a:lnTo>
                    <a:pt x="384633" y="427989"/>
                  </a:lnTo>
                  <a:lnTo>
                    <a:pt x="375340" y="431799"/>
                  </a:lnTo>
                  <a:lnTo>
                    <a:pt x="349563" y="440689"/>
                  </a:lnTo>
                  <a:lnTo>
                    <a:pt x="323048" y="447039"/>
                  </a:lnTo>
                  <a:lnTo>
                    <a:pt x="296009" y="450849"/>
                  </a:lnTo>
                  <a:lnTo>
                    <a:pt x="268661" y="452119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61909" y="1194140"/>
              <a:ext cx="325755" cy="318770"/>
            </a:xfrm>
            <a:custGeom>
              <a:avLst/>
              <a:gdLst/>
              <a:ahLst/>
              <a:cxnLst/>
              <a:rect l="l" t="t" r="r" b="b"/>
              <a:pathLst>
                <a:path w="325754" h="318769">
                  <a:moveTo>
                    <a:pt x="198177" y="318770"/>
                  </a:moveTo>
                  <a:lnTo>
                    <a:pt x="141408" y="318770"/>
                  </a:lnTo>
                  <a:lnTo>
                    <a:pt x="96672" y="306201"/>
                  </a:lnTo>
                  <a:lnTo>
                    <a:pt x="57461" y="283178"/>
                  </a:lnTo>
                  <a:lnTo>
                    <a:pt x="27394" y="250582"/>
                  </a:lnTo>
                  <a:lnTo>
                    <a:pt x="10090" y="209296"/>
                  </a:lnTo>
                  <a:lnTo>
                    <a:pt x="0" y="153664"/>
                  </a:lnTo>
                  <a:lnTo>
                    <a:pt x="184" y="132587"/>
                  </a:lnTo>
                  <a:lnTo>
                    <a:pt x="12874" y="87002"/>
                  </a:lnTo>
                  <a:lnTo>
                    <a:pt x="39737" y="50145"/>
                  </a:lnTo>
                  <a:lnTo>
                    <a:pt x="76994" y="22823"/>
                  </a:lnTo>
                  <a:lnTo>
                    <a:pt x="120865" y="5839"/>
                  </a:lnTo>
                  <a:lnTo>
                    <a:pt x="167443" y="0"/>
                  </a:lnTo>
                  <a:lnTo>
                    <a:pt x="208796" y="4933"/>
                  </a:lnTo>
                  <a:lnTo>
                    <a:pt x="246612" y="20129"/>
                  </a:lnTo>
                  <a:lnTo>
                    <a:pt x="278118" y="46184"/>
                  </a:lnTo>
                  <a:lnTo>
                    <a:pt x="300539" y="83693"/>
                  </a:lnTo>
                  <a:lnTo>
                    <a:pt x="307397" y="103886"/>
                  </a:lnTo>
                  <a:lnTo>
                    <a:pt x="315057" y="119221"/>
                  </a:lnTo>
                  <a:lnTo>
                    <a:pt x="320764" y="135890"/>
                  </a:lnTo>
                  <a:lnTo>
                    <a:pt x="324328" y="153892"/>
                  </a:lnTo>
                  <a:lnTo>
                    <a:pt x="325558" y="173228"/>
                  </a:lnTo>
                  <a:lnTo>
                    <a:pt x="320355" y="214915"/>
                  </a:lnTo>
                  <a:lnTo>
                    <a:pt x="283660" y="277383"/>
                  </a:lnTo>
                  <a:lnTo>
                    <a:pt x="242022" y="305357"/>
                  </a:lnTo>
                  <a:lnTo>
                    <a:pt x="213252" y="315696"/>
                  </a:lnTo>
                  <a:lnTo>
                    <a:pt x="198177" y="318770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77258" y="656823"/>
              <a:ext cx="518159" cy="510540"/>
            </a:xfrm>
            <a:custGeom>
              <a:avLst/>
              <a:gdLst/>
              <a:ahLst/>
              <a:cxnLst/>
              <a:rect l="l" t="t" r="r" b="b"/>
              <a:pathLst>
                <a:path w="518160" h="510540">
                  <a:moveTo>
                    <a:pt x="16109" y="333394"/>
                  </a:moveTo>
                  <a:lnTo>
                    <a:pt x="5996" y="297284"/>
                  </a:lnTo>
                  <a:lnTo>
                    <a:pt x="332" y="255978"/>
                  </a:lnTo>
                  <a:lnTo>
                    <a:pt x="175" y="234775"/>
                  </a:lnTo>
                  <a:lnTo>
                    <a:pt x="125" y="227935"/>
                  </a:lnTo>
                  <a:lnTo>
                    <a:pt x="0" y="210927"/>
                  </a:lnTo>
                  <a:lnTo>
                    <a:pt x="7039" y="172547"/>
                  </a:lnTo>
                  <a:lnTo>
                    <a:pt x="39910" y="106164"/>
                  </a:lnTo>
                  <a:lnTo>
                    <a:pt x="92650" y="54711"/>
                  </a:lnTo>
                  <a:lnTo>
                    <a:pt x="159038" y="19498"/>
                  </a:lnTo>
                  <a:lnTo>
                    <a:pt x="232851" y="1838"/>
                  </a:lnTo>
                  <a:lnTo>
                    <a:pt x="270597" y="0"/>
                  </a:lnTo>
                  <a:lnTo>
                    <a:pt x="307866" y="3041"/>
                  </a:lnTo>
                  <a:lnTo>
                    <a:pt x="343880" y="11126"/>
                  </a:lnTo>
                  <a:lnTo>
                    <a:pt x="377861" y="24420"/>
                  </a:lnTo>
                  <a:lnTo>
                    <a:pt x="409032" y="43084"/>
                  </a:lnTo>
                  <a:lnTo>
                    <a:pt x="415486" y="48747"/>
                  </a:lnTo>
                  <a:lnTo>
                    <a:pt x="275313" y="48747"/>
                  </a:lnTo>
                  <a:lnTo>
                    <a:pt x="238467" y="49573"/>
                  </a:lnTo>
                  <a:lnTo>
                    <a:pt x="166949" y="65101"/>
                  </a:lnTo>
                  <a:lnTo>
                    <a:pt x="102974" y="99676"/>
                  </a:lnTo>
                  <a:lnTo>
                    <a:pt x="52114" y="153951"/>
                  </a:lnTo>
                  <a:lnTo>
                    <a:pt x="33342" y="188680"/>
                  </a:lnTo>
                  <a:lnTo>
                    <a:pt x="19939" y="228580"/>
                  </a:lnTo>
                  <a:lnTo>
                    <a:pt x="12780" y="266312"/>
                  </a:lnTo>
                  <a:lnTo>
                    <a:pt x="11743" y="301804"/>
                  </a:lnTo>
                  <a:lnTo>
                    <a:pt x="16109" y="333394"/>
                  </a:lnTo>
                  <a:close/>
                </a:path>
                <a:path w="518160" h="510540">
                  <a:moveTo>
                    <a:pt x="67689" y="419551"/>
                  </a:moveTo>
                  <a:lnTo>
                    <a:pt x="31421" y="368696"/>
                  </a:lnTo>
                  <a:lnTo>
                    <a:pt x="16109" y="333394"/>
                  </a:lnTo>
                  <a:lnTo>
                    <a:pt x="11743" y="301804"/>
                  </a:lnTo>
                  <a:lnTo>
                    <a:pt x="12706" y="268853"/>
                  </a:lnTo>
                  <a:lnTo>
                    <a:pt x="12780" y="266312"/>
                  </a:lnTo>
                  <a:lnTo>
                    <a:pt x="19939" y="228580"/>
                  </a:lnTo>
                  <a:lnTo>
                    <a:pt x="33342" y="188680"/>
                  </a:lnTo>
                  <a:lnTo>
                    <a:pt x="52114" y="153951"/>
                  </a:lnTo>
                  <a:lnTo>
                    <a:pt x="102974" y="99676"/>
                  </a:lnTo>
                  <a:lnTo>
                    <a:pt x="166949" y="65101"/>
                  </a:lnTo>
                  <a:lnTo>
                    <a:pt x="238467" y="49573"/>
                  </a:lnTo>
                  <a:lnTo>
                    <a:pt x="275313" y="48747"/>
                  </a:lnTo>
                  <a:lnTo>
                    <a:pt x="311955" y="52439"/>
                  </a:lnTo>
                  <a:lnTo>
                    <a:pt x="381842" y="73045"/>
                  </a:lnTo>
                  <a:lnTo>
                    <a:pt x="442557" y="110738"/>
                  </a:lnTo>
                  <a:lnTo>
                    <a:pt x="487445" y="163351"/>
                  </a:lnTo>
                  <a:lnTo>
                    <a:pt x="500947" y="227935"/>
                  </a:lnTo>
                  <a:lnTo>
                    <a:pt x="500902" y="268853"/>
                  </a:lnTo>
                  <a:lnTo>
                    <a:pt x="494055" y="305504"/>
                  </a:lnTo>
                  <a:lnTo>
                    <a:pt x="486912" y="323396"/>
                  </a:lnTo>
                  <a:lnTo>
                    <a:pt x="67689" y="419551"/>
                  </a:lnTo>
                  <a:close/>
                </a:path>
                <a:path w="518160" h="510540">
                  <a:moveTo>
                    <a:pt x="487445" y="163351"/>
                  </a:moveTo>
                  <a:lnTo>
                    <a:pt x="442557" y="110738"/>
                  </a:lnTo>
                  <a:lnTo>
                    <a:pt x="381842" y="73045"/>
                  </a:lnTo>
                  <a:lnTo>
                    <a:pt x="311955" y="52439"/>
                  </a:lnTo>
                  <a:lnTo>
                    <a:pt x="275313" y="48747"/>
                  </a:lnTo>
                  <a:lnTo>
                    <a:pt x="415486" y="48747"/>
                  </a:lnTo>
                  <a:lnTo>
                    <a:pt x="436614" y="67285"/>
                  </a:lnTo>
                  <a:lnTo>
                    <a:pt x="459829" y="97185"/>
                  </a:lnTo>
                  <a:lnTo>
                    <a:pt x="477901" y="132949"/>
                  </a:lnTo>
                  <a:lnTo>
                    <a:pt x="487445" y="163351"/>
                  </a:lnTo>
                  <a:close/>
                </a:path>
                <a:path w="518160" h="510540">
                  <a:moveTo>
                    <a:pt x="486912" y="323396"/>
                  </a:moveTo>
                  <a:lnTo>
                    <a:pt x="494055" y="305504"/>
                  </a:lnTo>
                  <a:lnTo>
                    <a:pt x="500902" y="268853"/>
                  </a:lnTo>
                  <a:lnTo>
                    <a:pt x="500947" y="227935"/>
                  </a:lnTo>
                  <a:lnTo>
                    <a:pt x="493507" y="182662"/>
                  </a:lnTo>
                  <a:lnTo>
                    <a:pt x="487445" y="163351"/>
                  </a:lnTo>
                  <a:lnTo>
                    <a:pt x="488528" y="164866"/>
                  </a:lnTo>
                  <a:lnTo>
                    <a:pt x="504243" y="197889"/>
                  </a:lnTo>
                  <a:lnTo>
                    <a:pt x="514183" y="234775"/>
                  </a:lnTo>
                  <a:lnTo>
                    <a:pt x="517651" y="275443"/>
                  </a:lnTo>
                  <a:lnTo>
                    <a:pt x="514931" y="314416"/>
                  </a:lnTo>
                  <a:lnTo>
                    <a:pt x="514168" y="317861"/>
                  </a:lnTo>
                  <a:lnTo>
                    <a:pt x="511048" y="317861"/>
                  </a:lnTo>
                  <a:lnTo>
                    <a:pt x="486912" y="323396"/>
                  </a:lnTo>
                  <a:close/>
                </a:path>
                <a:path w="518160" h="510540">
                  <a:moveTo>
                    <a:pt x="428038" y="457876"/>
                  </a:moveTo>
                  <a:lnTo>
                    <a:pt x="239032" y="457876"/>
                  </a:lnTo>
                  <a:lnTo>
                    <a:pt x="276239" y="455689"/>
                  </a:lnTo>
                  <a:lnTo>
                    <a:pt x="313043" y="449987"/>
                  </a:lnTo>
                  <a:lnTo>
                    <a:pt x="381698" y="427843"/>
                  </a:lnTo>
                  <a:lnTo>
                    <a:pt x="439535" y="390740"/>
                  </a:lnTo>
                  <a:lnTo>
                    <a:pt x="481090" y="337978"/>
                  </a:lnTo>
                  <a:lnTo>
                    <a:pt x="486912" y="323396"/>
                  </a:lnTo>
                  <a:lnTo>
                    <a:pt x="511048" y="317861"/>
                  </a:lnTo>
                  <a:lnTo>
                    <a:pt x="500000" y="357040"/>
                  </a:lnTo>
                  <a:lnTo>
                    <a:pt x="484486" y="391467"/>
                  </a:lnTo>
                  <a:lnTo>
                    <a:pt x="465012" y="421262"/>
                  </a:lnTo>
                  <a:lnTo>
                    <a:pt x="442080" y="446545"/>
                  </a:lnTo>
                  <a:lnTo>
                    <a:pt x="428038" y="457876"/>
                  </a:lnTo>
                  <a:close/>
                </a:path>
                <a:path w="518160" h="510540">
                  <a:moveTo>
                    <a:pt x="416365" y="467368"/>
                  </a:moveTo>
                  <a:lnTo>
                    <a:pt x="416828" y="466949"/>
                  </a:lnTo>
                  <a:lnTo>
                    <a:pt x="442080" y="446545"/>
                  </a:lnTo>
                  <a:lnTo>
                    <a:pt x="465012" y="421262"/>
                  </a:lnTo>
                  <a:lnTo>
                    <a:pt x="484486" y="391467"/>
                  </a:lnTo>
                  <a:lnTo>
                    <a:pt x="500000" y="357040"/>
                  </a:lnTo>
                  <a:lnTo>
                    <a:pt x="511048" y="317861"/>
                  </a:lnTo>
                  <a:lnTo>
                    <a:pt x="514168" y="317861"/>
                  </a:lnTo>
                  <a:lnTo>
                    <a:pt x="494591" y="381668"/>
                  </a:lnTo>
                  <a:lnTo>
                    <a:pt x="457555" y="434608"/>
                  </a:lnTo>
                  <a:lnTo>
                    <a:pt x="433964" y="455689"/>
                  </a:lnTo>
                  <a:lnTo>
                    <a:pt x="416365" y="467368"/>
                  </a:lnTo>
                  <a:close/>
                </a:path>
                <a:path w="518160" h="510540">
                  <a:moveTo>
                    <a:pt x="239032" y="457876"/>
                  </a:moveTo>
                  <a:lnTo>
                    <a:pt x="165128" y="452212"/>
                  </a:lnTo>
                  <a:lnTo>
                    <a:pt x="96793" y="433698"/>
                  </a:lnTo>
                  <a:lnTo>
                    <a:pt x="67689" y="419551"/>
                  </a:lnTo>
                  <a:lnTo>
                    <a:pt x="486912" y="323396"/>
                  </a:lnTo>
                  <a:lnTo>
                    <a:pt x="462689" y="366360"/>
                  </a:lnTo>
                  <a:lnTo>
                    <a:pt x="412310" y="411205"/>
                  </a:lnTo>
                  <a:lnTo>
                    <a:pt x="348381" y="440741"/>
                  </a:lnTo>
                  <a:lnTo>
                    <a:pt x="276239" y="455689"/>
                  </a:lnTo>
                  <a:lnTo>
                    <a:pt x="239032" y="457876"/>
                  </a:lnTo>
                  <a:close/>
                </a:path>
                <a:path w="518160" h="510540">
                  <a:moveTo>
                    <a:pt x="260115" y="510169"/>
                  </a:moveTo>
                  <a:lnTo>
                    <a:pt x="194654" y="500698"/>
                  </a:lnTo>
                  <a:lnTo>
                    <a:pt x="133512" y="477482"/>
                  </a:lnTo>
                  <a:lnTo>
                    <a:pt x="80720" y="441479"/>
                  </a:lnTo>
                  <a:lnTo>
                    <a:pt x="40313" y="393645"/>
                  </a:lnTo>
                  <a:lnTo>
                    <a:pt x="16322" y="334937"/>
                  </a:lnTo>
                  <a:lnTo>
                    <a:pt x="16109" y="333394"/>
                  </a:lnTo>
                  <a:lnTo>
                    <a:pt x="16554" y="334937"/>
                  </a:lnTo>
                  <a:lnTo>
                    <a:pt x="31421" y="368696"/>
                  </a:lnTo>
                  <a:lnTo>
                    <a:pt x="50230" y="398819"/>
                  </a:lnTo>
                  <a:lnTo>
                    <a:pt x="67689" y="419551"/>
                  </a:lnTo>
                  <a:lnTo>
                    <a:pt x="66421" y="419842"/>
                  </a:lnTo>
                  <a:lnTo>
                    <a:pt x="68878" y="420963"/>
                  </a:lnTo>
                  <a:lnTo>
                    <a:pt x="72471" y="425229"/>
                  </a:lnTo>
                  <a:lnTo>
                    <a:pt x="97667" y="447937"/>
                  </a:lnTo>
                  <a:lnTo>
                    <a:pt x="155026" y="482275"/>
                  </a:lnTo>
                  <a:lnTo>
                    <a:pt x="218503" y="501901"/>
                  </a:lnTo>
                  <a:lnTo>
                    <a:pt x="284297" y="506881"/>
                  </a:lnTo>
                  <a:lnTo>
                    <a:pt x="311807" y="506881"/>
                  </a:lnTo>
                  <a:lnTo>
                    <a:pt x="293204" y="509451"/>
                  </a:lnTo>
                  <a:lnTo>
                    <a:pt x="260115" y="510169"/>
                  </a:lnTo>
                  <a:close/>
                </a:path>
                <a:path w="518160" h="510540">
                  <a:moveTo>
                    <a:pt x="68878" y="420963"/>
                  </a:moveTo>
                  <a:lnTo>
                    <a:pt x="66421" y="419842"/>
                  </a:lnTo>
                  <a:lnTo>
                    <a:pt x="67689" y="419551"/>
                  </a:lnTo>
                  <a:lnTo>
                    <a:pt x="68878" y="420963"/>
                  </a:lnTo>
                  <a:close/>
                </a:path>
                <a:path w="518160" h="510540">
                  <a:moveTo>
                    <a:pt x="284297" y="506881"/>
                  </a:moveTo>
                  <a:lnTo>
                    <a:pt x="218503" y="501901"/>
                  </a:lnTo>
                  <a:lnTo>
                    <a:pt x="155026" y="482275"/>
                  </a:lnTo>
                  <a:lnTo>
                    <a:pt x="97667" y="447937"/>
                  </a:lnTo>
                  <a:lnTo>
                    <a:pt x="68878" y="420963"/>
                  </a:lnTo>
                  <a:lnTo>
                    <a:pt x="96793" y="433698"/>
                  </a:lnTo>
                  <a:lnTo>
                    <a:pt x="129923" y="444518"/>
                  </a:lnTo>
                  <a:lnTo>
                    <a:pt x="165128" y="452212"/>
                  </a:lnTo>
                  <a:lnTo>
                    <a:pt x="201725" y="456695"/>
                  </a:lnTo>
                  <a:lnTo>
                    <a:pt x="239032" y="457876"/>
                  </a:lnTo>
                  <a:lnTo>
                    <a:pt x="428038" y="457876"/>
                  </a:lnTo>
                  <a:lnTo>
                    <a:pt x="415522" y="467976"/>
                  </a:lnTo>
                  <a:lnTo>
                    <a:pt x="415326" y="467976"/>
                  </a:lnTo>
                  <a:lnTo>
                    <a:pt x="400867" y="476443"/>
                  </a:lnTo>
                  <a:lnTo>
                    <a:pt x="379014" y="487034"/>
                  </a:lnTo>
                  <a:lnTo>
                    <a:pt x="348606" y="497281"/>
                  </a:lnTo>
                  <a:lnTo>
                    <a:pt x="316875" y="503899"/>
                  </a:lnTo>
                  <a:lnTo>
                    <a:pt x="284297" y="506881"/>
                  </a:lnTo>
                  <a:close/>
                </a:path>
                <a:path w="518160" h="510540">
                  <a:moveTo>
                    <a:pt x="415522" y="467976"/>
                  </a:moveTo>
                  <a:lnTo>
                    <a:pt x="415326" y="467976"/>
                  </a:lnTo>
                  <a:lnTo>
                    <a:pt x="416365" y="467368"/>
                  </a:lnTo>
                  <a:lnTo>
                    <a:pt x="415522" y="467976"/>
                  </a:lnTo>
                  <a:close/>
                </a:path>
                <a:path w="518160" h="510540">
                  <a:moveTo>
                    <a:pt x="400868" y="476443"/>
                  </a:moveTo>
                  <a:lnTo>
                    <a:pt x="415391" y="467976"/>
                  </a:lnTo>
                  <a:lnTo>
                    <a:pt x="407626" y="473167"/>
                  </a:lnTo>
                  <a:lnTo>
                    <a:pt x="400868" y="476443"/>
                  </a:lnTo>
                  <a:close/>
                </a:path>
                <a:path w="518160" h="510540">
                  <a:moveTo>
                    <a:pt x="311807" y="506881"/>
                  </a:moveTo>
                  <a:lnTo>
                    <a:pt x="284297" y="506881"/>
                  </a:lnTo>
                  <a:lnTo>
                    <a:pt x="316875" y="503899"/>
                  </a:lnTo>
                  <a:lnTo>
                    <a:pt x="348606" y="497281"/>
                  </a:lnTo>
                  <a:lnTo>
                    <a:pt x="379014" y="487034"/>
                  </a:lnTo>
                  <a:lnTo>
                    <a:pt x="400868" y="476443"/>
                  </a:lnTo>
                  <a:lnTo>
                    <a:pt x="387861" y="484049"/>
                  </a:lnTo>
                  <a:lnTo>
                    <a:pt x="357581" y="496511"/>
                  </a:lnTo>
                  <a:lnTo>
                    <a:pt x="325861" y="504939"/>
                  </a:lnTo>
                  <a:lnTo>
                    <a:pt x="311807" y="506881"/>
                  </a:lnTo>
                  <a:close/>
                </a:path>
              </a:pathLst>
            </a:custGeom>
            <a:solidFill>
              <a:srgbClr val="9E9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48907" y="106811"/>
              <a:ext cx="817880" cy="803910"/>
            </a:xfrm>
            <a:custGeom>
              <a:avLst/>
              <a:gdLst/>
              <a:ahLst/>
              <a:cxnLst/>
              <a:rect l="l" t="t" r="r" b="b"/>
              <a:pathLst>
                <a:path w="817879" h="803910">
                  <a:moveTo>
                    <a:pt x="177006" y="57149"/>
                  </a:moveTo>
                  <a:lnTo>
                    <a:pt x="223121" y="33019"/>
                  </a:lnTo>
                  <a:lnTo>
                    <a:pt x="285805" y="11429"/>
                  </a:lnTo>
                  <a:lnTo>
                    <a:pt x="351332" y="1269"/>
                  </a:lnTo>
                  <a:lnTo>
                    <a:pt x="418043" y="0"/>
                  </a:lnTo>
                  <a:lnTo>
                    <a:pt x="451325" y="3809"/>
                  </a:lnTo>
                  <a:lnTo>
                    <a:pt x="460307" y="5079"/>
                  </a:lnTo>
                  <a:lnTo>
                    <a:pt x="372178" y="5079"/>
                  </a:lnTo>
                  <a:lnTo>
                    <a:pt x="340392" y="6349"/>
                  </a:lnTo>
                  <a:lnTo>
                    <a:pt x="278119" y="16509"/>
                  </a:lnTo>
                  <a:lnTo>
                    <a:pt x="247982" y="25399"/>
                  </a:lnTo>
                  <a:lnTo>
                    <a:pt x="218744" y="36829"/>
                  </a:lnTo>
                  <a:lnTo>
                    <a:pt x="190580" y="49529"/>
                  </a:lnTo>
                  <a:lnTo>
                    <a:pt x="177006" y="57149"/>
                  </a:lnTo>
                  <a:close/>
                </a:path>
                <a:path w="817879" h="803910">
                  <a:moveTo>
                    <a:pt x="10413" y="303529"/>
                  </a:moveTo>
                  <a:lnTo>
                    <a:pt x="20710" y="262889"/>
                  </a:lnTo>
                  <a:lnTo>
                    <a:pt x="33998" y="224789"/>
                  </a:lnTo>
                  <a:lnTo>
                    <a:pt x="68719" y="160019"/>
                  </a:lnTo>
                  <a:lnTo>
                    <a:pt x="112920" y="106679"/>
                  </a:lnTo>
                  <a:lnTo>
                    <a:pt x="164940" y="63499"/>
                  </a:lnTo>
                  <a:lnTo>
                    <a:pt x="177006" y="57149"/>
                  </a:lnTo>
                  <a:lnTo>
                    <a:pt x="190580" y="49529"/>
                  </a:lnTo>
                  <a:lnTo>
                    <a:pt x="247982" y="25399"/>
                  </a:lnTo>
                  <a:lnTo>
                    <a:pt x="340392" y="6349"/>
                  </a:lnTo>
                  <a:lnTo>
                    <a:pt x="372178" y="5079"/>
                  </a:lnTo>
                  <a:lnTo>
                    <a:pt x="404909" y="5079"/>
                  </a:lnTo>
                  <a:lnTo>
                    <a:pt x="468037" y="11429"/>
                  </a:lnTo>
                  <a:lnTo>
                    <a:pt x="530613" y="27939"/>
                  </a:lnTo>
                  <a:lnTo>
                    <a:pt x="590493" y="52069"/>
                  </a:lnTo>
                  <a:lnTo>
                    <a:pt x="641140" y="82549"/>
                  </a:lnTo>
                  <a:lnTo>
                    <a:pt x="429547" y="82549"/>
                  </a:lnTo>
                  <a:lnTo>
                    <a:pt x="393442" y="83819"/>
                  </a:lnTo>
                  <a:lnTo>
                    <a:pt x="318942" y="95249"/>
                  </a:lnTo>
                  <a:lnTo>
                    <a:pt x="248061" y="115569"/>
                  </a:lnTo>
                  <a:lnTo>
                    <a:pt x="183087" y="146049"/>
                  </a:lnTo>
                  <a:lnTo>
                    <a:pt x="126310" y="185419"/>
                  </a:lnTo>
                  <a:lnTo>
                    <a:pt x="80020" y="234949"/>
                  </a:lnTo>
                  <a:lnTo>
                    <a:pt x="47209" y="294639"/>
                  </a:lnTo>
                  <a:lnTo>
                    <a:pt x="10413" y="303529"/>
                  </a:lnTo>
                  <a:close/>
                </a:path>
                <a:path w="817879" h="803910">
                  <a:moveTo>
                    <a:pt x="722805" y="142239"/>
                  </a:moveTo>
                  <a:lnTo>
                    <a:pt x="712085" y="142239"/>
                  </a:lnTo>
                  <a:lnTo>
                    <a:pt x="707908" y="139699"/>
                  </a:lnTo>
                  <a:lnTo>
                    <a:pt x="696575" y="128269"/>
                  </a:lnTo>
                  <a:lnTo>
                    <a:pt x="672201" y="105409"/>
                  </a:lnTo>
                  <a:lnTo>
                    <a:pt x="618986" y="67309"/>
                  </a:lnTo>
                  <a:lnTo>
                    <a:pt x="560977" y="39369"/>
                  </a:lnTo>
                  <a:lnTo>
                    <a:pt x="499574" y="19049"/>
                  </a:lnTo>
                  <a:lnTo>
                    <a:pt x="436175" y="7619"/>
                  </a:lnTo>
                  <a:lnTo>
                    <a:pt x="404909" y="5079"/>
                  </a:lnTo>
                  <a:lnTo>
                    <a:pt x="460307" y="5079"/>
                  </a:lnTo>
                  <a:lnTo>
                    <a:pt x="516703" y="16509"/>
                  </a:lnTo>
                  <a:lnTo>
                    <a:pt x="579118" y="38099"/>
                  </a:lnTo>
                  <a:lnTo>
                    <a:pt x="636912" y="68579"/>
                  </a:lnTo>
                  <a:lnTo>
                    <a:pt x="688426" y="106679"/>
                  </a:lnTo>
                  <a:lnTo>
                    <a:pt x="711309" y="129539"/>
                  </a:lnTo>
                  <a:lnTo>
                    <a:pt x="722805" y="142239"/>
                  </a:lnTo>
                  <a:close/>
                </a:path>
                <a:path w="817879" h="803910">
                  <a:moveTo>
                    <a:pt x="45201" y="542289"/>
                  </a:moveTo>
                  <a:lnTo>
                    <a:pt x="19161" y="486409"/>
                  </a:lnTo>
                  <a:lnTo>
                    <a:pt x="2222" y="411479"/>
                  </a:lnTo>
                  <a:lnTo>
                    <a:pt x="0" y="369569"/>
                  </a:lnTo>
                  <a:lnTo>
                    <a:pt x="0" y="367029"/>
                  </a:lnTo>
                  <a:lnTo>
                    <a:pt x="1585" y="332739"/>
                  </a:lnTo>
                  <a:lnTo>
                    <a:pt x="1643" y="331469"/>
                  </a:lnTo>
                  <a:lnTo>
                    <a:pt x="14270" y="260349"/>
                  </a:lnTo>
                  <a:lnTo>
                    <a:pt x="38184" y="199389"/>
                  </a:lnTo>
                  <a:lnTo>
                    <a:pt x="71987" y="144779"/>
                  </a:lnTo>
                  <a:lnTo>
                    <a:pt x="114280" y="100329"/>
                  </a:lnTo>
                  <a:lnTo>
                    <a:pt x="163665" y="63499"/>
                  </a:lnTo>
                  <a:lnTo>
                    <a:pt x="177006" y="57149"/>
                  </a:lnTo>
                  <a:lnTo>
                    <a:pt x="164940" y="63499"/>
                  </a:lnTo>
                  <a:lnTo>
                    <a:pt x="138056" y="83819"/>
                  </a:lnTo>
                  <a:lnTo>
                    <a:pt x="89738" y="132079"/>
                  </a:lnTo>
                  <a:lnTo>
                    <a:pt x="50070" y="190499"/>
                  </a:lnTo>
                  <a:lnTo>
                    <a:pt x="20710" y="262889"/>
                  </a:lnTo>
                  <a:lnTo>
                    <a:pt x="10413" y="303529"/>
                  </a:lnTo>
                  <a:lnTo>
                    <a:pt x="44005" y="303529"/>
                  </a:lnTo>
                  <a:lnTo>
                    <a:pt x="35254" y="330199"/>
                  </a:lnTo>
                  <a:lnTo>
                    <a:pt x="28055" y="367029"/>
                  </a:lnTo>
                  <a:lnTo>
                    <a:pt x="25195" y="407669"/>
                  </a:lnTo>
                  <a:lnTo>
                    <a:pt x="26960" y="449579"/>
                  </a:lnTo>
                  <a:lnTo>
                    <a:pt x="33636" y="495299"/>
                  </a:lnTo>
                  <a:lnTo>
                    <a:pt x="45201" y="542289"/>
                  </a:lnTo>
                  <a:close/>
                </a:path>
                <a:path w="817879" h="803910">
                  <a:moveTo>
                    <a:pt x="47209" y="294639"/>
                  </a:moveTo>
                  <a:lnTo>
                    <a:pt x="80020" y="234949"/>
                  </a:lnTo>
                  <a:lnTo>
                    <a:pt x="126310" y="185419"/>
                  </a:lnTo>
                  <a:lnTo>
                    <a:pt x="183087" y="146049"/>
                  </a:lnTo>
                  <a:lnTo>
                    <a:pt x="248061" y="115569"/>
                  </a:lnTo>
                  <a:lnTo>
                    <a:pt x="318942" y="95249"/>
                  </a:lnTo>
                  <a:lnTo>
                    <a:pt x="393442" y="83819"/>
                  </a:lnTo>
                  <a:lnTo>
                    <a:pt x="429547" y="82549"/>
                  </a:lnTo>
                  <a:lnTo>
                    <a:pt x="469271" y="82549"/>
                  </a:lnTo>
                  <a:lnTo>
                    <a:pt x="544139" y="88899"/>
                  </a:lnTo>
                  <a:lnTo>
                    <a:pt x="615758" y="104139"/>
                  </a:lnTo>
                  <a:lnTo>
                    <a:pt x="681838" y="126999"/>
                  </a:lnTo>
                  <a:lnTo>
                    <a:pt x="710185" y="142239"/>
                  </a:lnTo>
                  <a:lnTo>
                    <a:pt x="47209" y="294639"/>
                  </a:lnTo>
                  <a:close/>
                </a:path>
                <a:path w="817879" h="803910">
                  <a:moveTo>
                    <a:pt x="707908" y="139699"/>
                  </a:moveTo>
                  <a:lnTo>
                    <a:pt x="649633" y="114299"/>
                  </a:lnTo>
                  <a:lnTo>
                    <a:pt x="580498" y="95249"/>
                  </a:lnTo>
                  <a:lnTo>
                    <a:pt x="506968" y="85089"/>
                  </a:lnTo>
                  <a:lnTo>
                    <a:pt x="469271" y="82549"/>
                  </a:lnTo>
                  <a:lnTo>
                    <a:pt x="641140" y="82549"/>
                  </a:lnTo>
                  <a:lnTo>
                    <a:pt x="646280" y="85089"/>
                  </a:lnTo>
                  <a:lnTo>
                    <a:pt x="672201" y="105409"/>
                  </a:lnTo>
                  <a:lnTo>
                    <a:pt x="696575" y="128269"/>
                  </a:lnTo>
                  <a:lnTo>
                    <a:pt x="707908" y="139699"/>
                  </a:lnTo>
                  <a:close/>
                </a:path>
                <a:path w="817879" h="803910">
                  <a:moveTo>
                    <a:pt x="791099" y="278129"/>
                  </a:moveTo>
                  <a:lnTo>
                    <a:pt x="775096" y="238759"/>
                  </a:lnTo>
                  <a:lnTo>
                    <a:pt x="739982" y="179069"/>
                  </a:lnTo>
                  <a:lnTo>
                    <a:pt x="707908" y="139699"/>
                  </a:lnTo>
                  <a:lnTo>
                    <a:pt x="712085" y="142239"/>
                  </a:lnTo>
                  <a:lnTo>
                    <a:pt x="722805" y="142239"/>
                  </a:lnTo>
                  <a:lnTo>
                    <a:pt x="732001" y="152399"/>
                  </a:lnTo>
                  <a:lnTo>
                    <a:pt x="750293" y="179069"/>
                  </a:lnTo>
                  <a:lnTo>
                    <a:pt x="765978" y="205739"/>
                  </a:lnTo>
                  <a:lnTo>
                    <a:pt x="778866" y="234949"/>
                  </a:lnTo>
                  <a:lnTo>
                    <a:pt x="788698" y="266699"/>
                  </a:lnTo>
                  <a:lnTo>
                    <a:pt x="791099" y="278129"/>
                  </a:lnTo>
                  <a:close/>
                </a:path>
                <a:path w="817879" h="803910">
                  <a:moveTo>
                    <a:pt x="427015" y="727709"/>
                  </a:moveTo>
                  <a:lnTo>
                    <a:pt x="390168" y="727709"/>
                  </a:lnTo>
                  <a:lnTo>
                    <a:pt x="353391" y="725169"/>
                  </a:lnTo>
                  <a:lnTo>
                    <a:pt x="281165" y="712469"/>
                  </a:lnTo>
                  <a:lnTo>
                    <a:pt x="212568" y="688339"/>
                  </a:lnTo>
                  <a:lnTo>
                    <a:pt x="149836" y="654049"/>
                  </a:lnTo>
                  <a:lnTo>
                    <a:pt x="95202" y="608329"/>
                  </a:lnTo>
                  <a:lnTo>
                    <a:pt x="50899" y="552449"/>
                  </a:lnTo>
                  <a:lnTo>
                    <a:pt x="33636" y="495299"/>
                  </a:lnTo>
                  <a:lnTo>
                    <a:pt x="26960" y="449579"/>
                  </a:lnTo>
                  <a:lnTo>
                    <a:pt x="25195" y="407669"/>
                  </a:lnTo>
                  <a:lnTo>
                    <a:pt x="27877" y="369569"/>
                  </a:lnTo>
                  <a:lnTo>
                    <a:pt x="27966" y="368299"/>
                  </a:lnTo>
                  <a:lnTo>
                    <a:pt x="28055" y="367029"/>
                  </a:lnTo>
                  <a:lnTo>
                    <a:pt x="35254" y="330199"/>
                  </a:lnTo>
                  <a:lnTo>
                    <a:pt x="44221" y="303529"/>
                  </a:lnTo>
                  <a:lnTo>
                    <a:pt x="46505" y="295909"/>
                  </a:lnTo>
                  <a:lnTo>
                    <a:pt x="47209" y="294639"/>
                  </a:lnTo>
                  <a:lnTo>
                    <a:pt x="710185" y="142239"/>
                  </a:lnTo>
                  <a:lnTo>
                    <a:pt x="719226" y="152399"/>
                  </a:lnTo>
                  <a:lnTo>
                    <a:pt x="758661" y="207009"/>
                  </a:lnTo>
                  <a:lnTo>
                    <a:pt x="789109" y="271779"/>
                  </a:lnTo>
                  <a:lnTo>
                    <a:pt x="798267" y="330199"/>
                  </a:lnTo>
                  <a:lnTo>
                    <a:pt x="798385" y="331469"/>
                  </a:lnTo>
                  <a:lnTo>
                    <a:pt x="798503" y="332739"/>
                  </a:lnTo>
                  <a:lnTo>
                    <a:pt x="798060" y="367029"/>
                  </a:lnTo>
                  <a:lnTo>
                    <a:pt x="798043" y="368299"/>
                  </a:lnTo>
                  <a:lnTo>
                    <a:pt x="793733" y="405129"/>
                  </a:lnTo>
                  <a:lnTo>
                    <a:pt x="785364" y="443229"/>
                  </a:lnTo>
                  <a:lnTo>
                    <a:pt x="773014" y="485139"/>
                  </a:lnTo>
                  <a:lnTo>
                    <a:pt x="757104" y="521969"/>
                  </a:lnTo>
                  <a:lnTo>
                    <a:pt x="737914" y="556259"/>
                  </a:lnTo>
                  <a:lnTo>
                    <a:pt x="715723" y="588009"/>
                  </a:lnTo>
                  <a:lnTo>
                    <a:pt x="663453" y="640079"/>
                  </a:lnTo>
                  <a:lnTo>
                    <a:pt x="602529" y="680719"/>
                  </a:lnTo>
                  <a:lnTo>
                    <a:pt x="535185" y="707389"/>
                  </a:lnTo>
                  <a:lnTo>
                    <a:pt x="463653" y="723899"/>
                  </a:lnTo>
                  <a:lnTo>
                    <a:pt x="427015" y="727709"/>
                  </a:lnTo>
                  <a:close/>
                </a:path>
                <a:path w="817879" h="803910">
                  <a:moveTo>
                    <a:pt x="656304" y="727709"/>
                  </a:moveTo>
                  <a:lnTo>
                    <a:pt x="427015" y="727709"/>
                  </a:lnTo>
                  <a:lnTo>
                    <a:pt x="463653" y="723899"/>
                  </a:lnTo>
                  <a:lnTo>
                    <a:pt x="499803" y="717549"/>
                  </a:lnTo>
                  <a:lnTo>
                    <a:pt x="569520" y="695959"/>
                  </a:lnTo>
                  <a:lnTo>
                    <a:pt x="633933" y="661669"/>
                  </a:lnTo>
                  <a:lnTo>
                    <a:pt x="690809" y="615949"/>
                  </a:lnTo>
                  <a:lnTo>
                    <a:pt x="737914" y="556259"/>
                  </a:lnTo>
                  <a:lnTo>
                    <a:pt x="757104" y="521969"/>
                  </a:lnTo>
                  <a:lnTo>
                    <a:pt x="773014" y="485139"/>
                  </a:lnTo>
                  <a:lnTo>
                    <a:pt x="785364" y="443229"/>
                  </a:lnTo>
                  <a:lnTo>
                    <a:pt x="793733" y="405129"/>
                  </a:lnTo>
                  <a:lnTo>
                    <a:pt x="798339" y="345439"/>
                  </a:lnTo>
                  <a:lnTo>
                    <a:pt x="798267" y="330199"/>
                  </a:lnTo>
                  <a:lnTo>
                    <a:pt x="795318" y="298449"/>
                  </a:lnTo>
                  <a:lnTo>
                    <a:pt x="791099" y="278129"/>
                  </a:lnTo>
                  <a:lnTo>
                    <a:pt x="800526" y="307339"/>
                  </a:lnTo>
                  <a:lnTo>
                    <a:pt x="809172" y="345439"/>
                  </a:lnTo>
                  <a:lnTo>
                    <a:pt x="814871" y="384809"/>
                  </a:lnTo>
                  <a:lnTo>
                    <a:pt x="817450" y="426719"/>
                  </a:lnTo>
                  <a:lnTo>
                    <a:pt x="816733" y="471169"/>
                  </a:lnTo>
                  <a:lnTo>
                    <a:pt x="810708" y="511809"/>
                  </a:lnTo>
                  <a:lnTo>
                    <a:pt x="800100" y="549909"/>
                  </a:lnTo>
                  <a:lnTo>
                    <a:pt x="785252" y="585469"/>
                  </a:lnTo>
                  <a:lnTo>
                    <a:pt x="744211" y="648969"/>
                  </a:lnTo>
                  <a:lnTo>
                    <a:pt x="690328" y="703579"/>
                  </a:lnTo>
                  <a:lnTo>
                    <a:pt x="659430" y="726439"/>
                  </a:lnTo>
                  <a:lnTo>
                    <a:pt x="656304" y="727709"/>
                  </a:lnTo>
                  <a:close/>
                </a:path>
                <a:path w="817879" h="803910">
                  <a:moveTo>
                    <a:pt x="44005" y="303529"/>
                  </a:moveTo>
                  <a:lnTo>
                    <a:pt x="10413" y="303529"/>
                  </a:lnTo>
                  <a:lnTo>
                    <a:pt x="47209" y="294639"/>
                  </a:lnTo>
                  <a:lnTo>
                    <a:pt x="46505" y="295909"/>
                  </a:lnTo>
                  <a:lnTo>
                    <a:pt x="44005" y="303529"/>
                  </a:lnTo>
                  <a:close/>
                </a:path>
                <a:path w="817879" h="803910">
                  <a:moveTo>
                    <a:pt x="35254" y="330199"/>
                  </a:moveTo>
                  <a:lnTo>
                    <a:pt x="45672" y="298449"/>
                  </a:lnTo>
                  <a:lnTo>
                    <a:pt x="44221" y="303529"/>
                  </a:lnTo>
                  <a:lnTo>
                    <a:pt x="35254" y="330199"/>
                  </a:lnTo>
                  <a:close/>
                </a:path>
                <a:path w="817879" h="803910">
                  <a:moveTo>
                    <a:pt x="401296" y="803909"/>
                  </a:moveTo>
                  <a:lnTo>
                    <a:pt x="362560" y="802639"/>
                  </a:lnTo>
                  <a:lnTo>
                    <a:pt x="324388" y="798829"/>
                  </a:lnTo>
                  <a:lnTo>
                    <a:pt x="287124" y="789939"/>
                  </a:lnTo>
                  <a:lnTo>
                    <a:pt x="216692" y="764539"/>
                  </a:lnTo>
                  <a:lnTo>
                    <a:pt x="154007" y="722629"/>
                  </a:lnTo>
                  <a:lnTo>
                    <a:pt x="101816" y="666749"/>
                  </a:lnTo>
                  <a:lnTo>
                    <a:pt x="80514" y="632459"/>
                  </a:lnTo>
                  <a:lnTo>
                    <a:pt x="62864" y="594359"/>
                  </a:lnTo>
                  <a:lnTo>
                    <a:pt x="45508" y="543559"/>
                  </a:lnTo>
                  <a:lnTo>
                    <a:pt x="45201" y="542289"/>
                  </a:lnTo>
                  <a:lnTo>
                    <a:pt x="50899" y="552449"/>
                  </a:lnTo>
                  <a:lnTo>
                    <a:pt x="71619" y="581659"/>
                  </a:lnTo>
                  <a:lnTo>
                    <a:pt x="121367" y="632459"/>
                  </a:lnTo>
                  <a:lnTo>
                    <a:pt x="180329" y="671829"/>
                  </a:lnTo>
                  <a:lnTo>
                    <a:pt x="246273" y="702309"/>
                  </a:lnTo>
                  <a:lnTo>
                    <a:pt x="316964" y="720089"/>
                  </a:lnTo>
                  <a:lnTo>
                    <a:pt x="390168" y="727709"/>
                  </a:lnTo>
                  <a:lnTo>
                    <a:pt x="656304" y="727709"/>
                  </a:lnTo>
                  <a:lnTo>
                    <a:pt x="626351" y="745489"/>
                  </a:lnTo>
                  <a:lnTo>
                    <a:pt x="591434" y="763269"/>
                  </a:lnTo>
                  <a:lnTo>
                    <a:pt x="555022" y="777239"/>
                  </a:lnTo>
                  <a:lnTo>
                    <a:pt x="517460" y="788669"/>
                  </a:lnTo>
                  <a:lnTo>
                    <a:pt x="479089" y="797559"/>
                  </a:lnTo>
                  <a:lnTo>
                    <a:pt x="440254" y="802639"/>
                  </a:lnTo>
                  <a:lnTo>
                    <a:pt x="401296" y="803909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4283" y="635558"/>
              <a:ext cx="558782" cy="5537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25963" y="0"/>
              <a:ext cx="518159" cy="492125"/>
            </a:xfrm>
            <a:custGeom>
              <a:avLst/>
              <a:gdLst/>
              <a:ahLst/>
              <a:cxnLst/>
              <a:rect l="l" t="t" r="r" b="b"/>
              <a:pathLst>
                <a:path w="518160" h="492125">
                  <a:moveTo>
                    <a:pt x="270526" y="491614"/>
                  </a:moveTo>
                  <a:lnTo>
                    <a:pt x="221611" y="487597"/>
                  </a:lnTo>
                  <a:lnTo>
                    <a:pt x="174150" y="475809"/>
                  </a:lnTo>
                  <a:lnTo>
                    <a:pt x="129781" y="456644"/>
                  </a:lnTo>
                  <a:lnTo>
                    <a:pt x="90144" y="430494"/>
                  </a:lnTo>
                  <a:lnTo>
                    <a:pt x="56878" y="397753"/>
                  </a:lnTo>
                  <a:lnTo>
                    <a:pt x="31623" y="358813"/>
                  </a:lnTo>
                  <a:lnTo>
                    <a:pt x="16019" y="314069"/>
                  </a:lnTo>
                  <a:lnTo>
                    <a:pt x="2669" y="257157"/>
                  </a:lnTo>
                  <a:lnTo>
                    <a:pt x="0" y="225683"/>
                  </a:lnTo>
                  <a:lnTo>
                    <a:pt x="271" y="192149"/>
                  </a:lnTo>
                  <a:lnTo>
                    <a:pt x="9246" y="147374"/>
                  </a:lnTo>
                  <a:lnTo>
                    <a:pt x="27068" y="107337"/>
                  </a:lnTo>
                  <a:lnTo>
                    <a:pt x="52468" y="72310"/>
                  </a:lnTo>
                  <a:lnTo>
                    <a:pt x="84176" y="42563"/>
                  </a:lnTo>
                  <a:lnTo>
                    <a:pt x="120774" y="18466"/>
                  </a:lnTo>
                  <a:lnTo>
                    <a:pt x="161434" y="0"/>
                  </a:lnTo>
                  <a:lnTo>
                    <a:pt x="365521" y="0"/>
                  </a:lnTo>
                  <a:lnTo>
                    <a:pt x="400785" y="18466"/>
                  </a:lnTo>
                  <a:lnTo>
                    <a:pt x="431989" y="43528"/>
                  </a:lnTo>
                  <a:lnTo>
                    <a:pt x="458122" y="75401"/>
                  </a:lnTo>
                  <a:lnTo>
                    <a:pt x="478170" y="114299"/>
                  </a:lnTo>
                  <a:lnTo>
                    <a:pt x="489091" y="146684"/>
                  </a:lnTo>
                  <a:lnTo>
                    <a:pt x="501258" y="170940"/>
                  </a:lnTo>
                  <a:lnTo>
                    <a:pt x="510316" y="197388"/>
                  </a:lnTo>
                  <a:lnTo>
                    <a:pt x="515970" y="225979"/>
                  </a:lnTo>
                  <a:lnTo>
                    <a:pt x="517920" y="256665"/>
                  </a:lnTo>
                  <a:lnTo>
                    <a:pt x="512592" y="310519"/>
                  </a:lnTo>
                  <a:lnTo>
                    <a:pt x="497487" y="357307"/>
                  </a:lnTo>
                  <a:lnTo>
                    <a:pt x="473920" y="397006"/>
                  </a:lnTo>
                  <a:lnTo>
                    <a:pt x="443208" y="429591"/>
                  </a:lnTo>
                  <a:lnTo>
                    <a:pt x="406669" y="455038"/>
                  </a:lnTo>
                  <a:lnTo>
                    <a:pt x="341360" y="482660"/>
                  </a:lnTo>
                  <a:lnTo>
                    <a:pt x="306300" y="489399"/>
                  </a:lnTo>
                  <a:lnTo>
                    <a:pt x="270526" y="491614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8275" y="656806"/>
              <a:ext cx="518159" cy="510540"/>
            </a:xfrm>
            <a:custGeom>
              <a:avLst/>
              <a:gdLst/>
              <a:ahLst/>
              <a:cxnLst/>
              <a:rect l="l" t="t" r="r" b="b"/>
              <a:pathLst>
                <a:path w="518160" h="510540">
                  <a:moveTo>
                    <a:pt x="16073" y="333156"/>
                  </a:moveTo>
                  <a:lnTo>
                    <a:pt x="6001" y="297200"/>
                  </a:lnTo>
                  <a:lnTo>
                    <a:pt x="333" y="255882"/>
                  </a:lnTo>
                  <a:lnTo>
                    <a:pt x="177" y="234792"/>
                  </a:lnTo>
                  <a:lnTo>
                    <a:pt x="126" y="227952"/>
                  </a:lnTo>
                  <a:lnTo>
                    <a:pt x="7039" y="172459"/>
                  </a:lnTo>
                  <a:lnTo>
                    <a:pt x="39909" y="106112"/>
                  </a:lnTo>
                  <a:lnTo>
                    <a:pt x="92649" y="54685"/>
                  </a:lnTo>
                  <a:lnTo>
                    <a:pt x="159036" y="19492"/>
                  </a:lnTo>
                  <a:lnTo>
                    <a:pt x="232848" y="1845"/>
                  </a:lnTo>
                  <a:lnTo>
                    <a:pt x="270594" y="0"/>
                  </a:lnTo>
                  <a:lnTo>
                    <a:pt x="307863" y="3055"/>
                  </a:lnTo>
                  <a:lnTo>
                    <a:pt x="343876" y="11143"/>
                  </a:lnTo>
                  <a:lnTo>
                    <a:pt x="377857" y="24438"/>
                  </a:lnTo>
                  <a:lnTo>
                    <a:pt x="409027" y="43103"/>
                  </a:lnTo>
                  <a:lnTo>
                    <a:pt x="415481" y="48767"/>
                  </a:lnTo>
                  <a:lnTo>
                    <a:pt x="275426" y="48767"/>
                  </a:lnTo>
                  <a:lnTo>
                    <a:pt x="238561" y="49592"/>
                  </a:lnTo>
                  <a:lnTo>
                    <a:pt x="167007" y="65120"/>
                  </a:lnTo>
                  <a:lnTo>
                    <a:pt x="103002" y="99694"/>
                  </a:lnTo>
                  <a:lnTo>
                    <a:pt x="52121" y="153969"/>
                  </a:lnTo>
                  <a:lnTo>
                    <a:pt x="33344" y="188698"/>
                  </a:lnTo>
                  <a:lnTo>
                    <a:pt x="19938" y="228597"/>
                  </a:lnTo>
                  <a:lnTo>
                    <a:pt x="12780" y="266328"/>
                  </a:lnTo>
                  <a:lnTo>
                    <a:pt x="11743" y="301820"/>
                  </a:lnTo>
                  <a:lnTo>
                    <a:pt x="16073" y="333156"/>
                  </a:lnTo>
                  <a:close/>
                </a:path>
                <a:path w="518160" h="510540">
                  <a:moveTo>
                    <a:pt x="67771" y="419546"/>
                  </a:moveTo>
                  <a:lnTo>
                    <a:pt x="31439" y="368629"/>
                  </a:lnTo>
                  <a:lnTo>
                    <a:pt x="16073" y="333156"/>
                  </a:lnTo>
                  <a:lnTo>
                    <a:pt x="11743" y="301820"/>
                  </a:lnTo>
                  <a:lnTo>
                    <a:pt x="12706" y="268869"/>
                  </a:lnTo>
                  <a:lnTo>
                    <a:pt x="19938" y="228597"/>
                  </a:lnTo>
                  <a:lnTo>
                    <a:pt x="33344" y="188698"/>
                  </a:lnTo>
                  <a:lnTo>
                    <a:pt x="52121" y="153969"/>
                  </a:lnTo>
                  <a:lnTo>
                    <a:pt x="103002" y="99694"/>
                  </a:lnTo>
                  <a:lnTo>
                    <a:pt x="167007" y="65120"/>
                  </a:lnTo>
                  <a:lnTo>
                    <a:pt x="238561" y="49592"/>
                  </a:lnTo>
                  <a:lnTo>
                    <a:pt x="275426" y="48767"/>
                  </a:lnTo>
                  <a:lnTo>
                    <a:pt x="312088" y="52458"/>
                  </a:lnTo>
                  <a:lnTo>
                    <a:pt x="382014" y="73064"/>
                  </a:lnTo>
                  <a:lnTo>
                    <a:pt x="442762" y="110757"/>
                  </a:lnTo>
                  <a:lnTo>
                    <a:pt x="487254" y="162781"/>
                  </a:lnTo>
                  <a:lnTo>
                    <a:pt x="500940" y="227952"/>
                  </a:lnTo>
                  <a:lnTo>
                    <a:pt x="500895" y="268869"/>
                  </a:lnTo>
                  <a:lnTo>
                    <a:pt x="494049" y="305521"/>
                  </a:lnTo>
                  <a:lnTo>
                    <a:pt x="486906" y="323412"/>
                  </a:lnTo>
                  <a:lnTo>
                    <a:pt x="67771" y="419546"/>
                  </a:lnTo>
                  <a:close/>
                </a:path>
                <a:path w="518160" h="510540">
                  <a:moveTo>
                    <a:pt x="487254" y="162781"/>
                  </a:moveTo>
                  <a:lnTo>
                    <a:pt x="442762" y="110757"/>
                  </a:lnTo>
                  <a:lnTo>
                    <a:pt x="382014" y="73064"/>
                  </a:lnTo>
                  <a:lnTo>
                    <a:pt x="312088" y="52458"/>
                  </a:lnTo>
                  <a:lnTo>
                    <a:pt x="275426" y="48767"/>
                  </a:lnTo>
                  <a:lnTo>
                    <a:pt x="415481" y="48767"/>
                  </a:lnTo>
                  <a:lnTo>
                    <a:pt x="436608" y="67304"/>
                  </a:lnTo>
                  <a:lnTo>
                    <a:pt x="459824" y="97204"/>
                  </a:lnTo>
                  <a:lnTo>
                    <a:pt x="477895" y="132967"/>
                  </a:lnTo>
                  <a:lnTo>
                    <a:pt x="487254" y="162781"/>
                  </a:lnTo>
                  <a:close/>
                </a:path>
                <a:path w="518160" h="510540">
                  <a:moveTo>
                    <a:pt x="486906" y="323412"/>
                  </a:moveTo>
                  <a:lnTo>
                    <a:pt x="494049" y="305521"/>
                  </a:lnTo>
                  <a:lnTo>
                    <a:pt x="500895" y="268869"/>
                  </a:lnTo>
                  <a:lnTo>
                    <a:pt x="500940" y="227952"/>
                  </a:lnTo>
                  <a:lnTo>
                    <a:pt x="493501" y="182680"/>
                  </a:lnTo>
                  <a:lnTo>
                    <a:pt x="487254" y="162781"/>
                  </a:lnTo>
                  <a:lnTo>
                    <a:pt x="488759" y="164884"/>
                  </a:lnTo>
                  <a:lnTo>
                    <a:pt x="504483" y="197906"/>
                  </a:lnTo>
                  <a:lnTo>
                    <a:pt x="514429" y="234792"/>
                  </a:lnTo>
                  <a:lnTo>
                    <a:pt x="517835" y="275459"/>
                  </a:lnTo>
                  <a:lnTo>
                    <a:pt x="515177" y="314417"/>
                  </a:lnTo>
                  <a:lnTo>
                    <a:pt x="514410" y="317877"/>
                  </a:lnTo>
                  <a:lnTo>
                    <a:pt x="511041" y="317877"/>
                  </a:lnTo>
                  <a:lnTo>
                    <a:pt x="486906" y="323412"/>
                  </a:lnTo>
                  <a:close/>
                </a:path>
                <a:path w="518160" h="510540">
                  <a:moveTo>
                    <a:pt x="428033" y="457890"/>
                  </a:moveTo>
                  <a:lnTo>
                    <a:pt x="239029" y="457890"/>
                  </a:lnTo>
                  <a:lnTo>
                    <a:pt x="276362" y="455684"/>
                  </a:lnTo>
                  <a:lnTo>
                    <a:pt x="313039" y="450001"/>
                  </a:lnTo>
                  <a:lnTo>
                    <a:pt x="381693" y="427857"/>
                  </a:lnTo>
                  <a:lnTo>
                    <a:pt x="439529" y="390755"/>
                  </a:lnTo>
                  <a:lnTo>
                    <a:pt x="481084" y="337994"/>
                  </a:lnTo>
                  <a:lnTo>
                    <a:pt x="486906" y="323412"/>
                  </a:lnTo>
                  <a:lnTo>
                    <a:pt x="511041" y="317877"/>
                  </a:lnTo>
                  <a:lnTo>
                    <a:pt x="499994" y="357056"/>
                  </a:lnTo>
                  <a:lnTo>
                    <a:pt x="484480" y="391482"/>
                  </a:lnTo>
                  <a:lnTo>
                    <a:pt x="465006" y="421277"/>
                  </a:lnTo>
                  <a:lnTo>
                    <a:pt x="442074" y="446559"/>
                  </a:lnTo>
                  <a:lnTo>
                    <a:pt x="428033" y="457890"/>
                  </a:lnTo>
                  <a:close/>
                </a:path>
                <a:path w="518160" h="510540">
                  <a:moveTo>
                    <a:pt x="416084" y="467535"/>
                  </a:moveTo>
                  <a:lnTo>
                    <a:pt x="465006" y="421277"/>
                  </a:lnTo>
                  <a:lnTo>
                    <a:pt x="499994" y="357056"/>
                  </a:lnTo>
                  <a:lnTo>
                    <a:pt x="511041" y="317877"/>
                  </a:lnTo>
                  <a:lnTo>
                    <a:pt x="514410" y="317877"/>
                  </a:lnTo>
                  <a:lnTo>
                    <a:pt x="494828" y="381647"/>
                  </a:lnTo>
                  <a:lnTo>
                    <a:pt x="457775" y="434572"/>
                  </a:lnTo>
                  <a:lnTo>
                    <a:pt x="417189" y="466897"/>
                  </a:lnTo>
                  <a:lnTo>
                    <a:pt x="416084" y="467535"/>
                  </a:lnTo>
                  <a:close/>
                </a:path>
                <a:path w="518160" h="510540">
                  <a:moveTo>
                    <a:pt x="239029" y="457890"/>
                  </a:moveTo>
                  <a:lnTo>
                    <a:pt x="165126" y="452227"/>
                  </a:lnTo>
                  <a:lnTo>
                    <a:pt x="96791" y="433713"/>
                  </a:lnTo>
                  <a:lnTo>
                    <a:pt x="67771" y="419546"/>
                  </a:lnTo>
                  <a:lnTo>
                    <a:pt x="486906" y="323412"/>
                  </a:lnTo>
                  <a:lnTo>
                    <a:pt x="462683" y="366376"/>
                  </a:lnTo>
                  <a:lnTo>
                    <a:pt x="412305" y="411220"/>
                  </a:lnTo>
                  <a:lnTo>
                    <a:pt x="348377" y="440755"/>
                  </a:lnTo>
                  <a:lnTo>
                    <a:pt x="276362" y="455684"/>
                  </a:lnTo>
                  <a:lnTo>
                    <a:pt x="239029" y="457890"/>
                  </a:lnTo>
                  <a:close/>
                </a:path>
                <a:path w="518160" h="510540">
                  <a:moveTo>
                    <a:pt x="260112" y="510183"/>
                  </a:moveTo>
                  <a:lnTo>
                    <a:pt x="194652" y="500712"/>
                  </a:lnTo>
                  <a:lnTo>
                    <a:pt x="133510" y="477496"/>
                  </a:lnTo>
                  <a:lnTo>
                    <a:pt x="80719" y="441493"/>
                  </a:lnTo>
                  <a:lnTo>
                    <a:pt x="40312" y="393660"/>
                  </a:lnTo>
                  <a:lnTo>
                    <a:pt x="16322" y="334952"/>
                  </a:lnTo>
                  <a:lnTo>
                    <a:pt x="16073" y="333156"/>
                  </a:lnTo>
                  <a:lnTo>
                    <a:pt x="16528" y="334780"/>
                  </a:lnTo>
                  <a:lnTo>
                    <a:pt x="31439" y="368629"/>
                  </a:lnTo>
                  <a:lnTo>
                    <a:pt x="50258" y="398757"/>
                  </a:lnTo>
                  <a:lnTo>
                    <a:pt x="67771" y="419546"/>
                  </a:lnTo>
                  <a:lnTo>
                    <a:pt x="66420" y="419856"/>
                  </a:lnTo>
                  <a:lnTo>
                    <a:pt x="69038" y="421051"/>
                  </a:lnTo>
                  <a:lnTo>
                    <a:pt x="72510" y="425172"/>
                  </a:lnTo>
                  <a:lnTo>
                    <a:pt x="97718" y="447883"/>
                  </a:lnTo>
                  <a:lnTo>
                    <a:pt x="155104" y="482225"/>
                  </a:lnTo>
                  <a:lnTo>
                    <a:pt x="218612" y="501851"/>
                  </a:lnTo>
                  <a:lnTo>
                    <a:pt x="284437" y="506831"/>
                  </a:lnTo>
                  <a:lnTo>
                    <a:pt x="312263" y="506831"/>
                  </a:lnTo>
                  <a:lnTo>
                    <a:pt x="293201" y="509465"/>
                  </a:lnTo>
                  <a:lnTo>
                    <a:pt x="260112" y="510183"/>
                  </a:lnTo>
                  <a:close/>
                </a:path>
                <a:path w="518160" h="510540">
                  <a:moveTo>
                    <a:pt x="69038" y="421051"/>
                  </a:moveTo>
                  <a:lnTo>
                    <a:pt x="66420" y="419856"/>
                  </a:lnTo>
                  <a:lnTo>
                    <a:pt x="67771" y="419546"/>
                  </a:lnTo>
                  <a:lnTo>
                    <a:pt x="69038" y="421051"/>
                  </a:lnTo>
                  <a:close/>
                </a:path>
                <a:path w="518160" h="510540">
                  <a:moveTo>
                    <a:pt x="284437" y="506831"/>
                  </a:moveTo>
                  <a:lnTo>
                    <a:pt x="218612" y="501851"/>
                  </a:lnTo>
                  <a:lnTo>
                    <a:pt x="155104" y="482225"/>
                  </a:lnTo>
                  <a:lnTo>
                    <a:pt x="97718" y="447883"/>
                  </a:lnTo>
                  <a:lnTo>
                    <a:pt x="69038" y="421051"/>
                  </a:lnTo>
                  <a:lnTo>
                    <a:pt x="96791" y="433713"/>
                  </a:lnTo>
                  <a:lnTo>
                    <a:pt x="129921" y="444532"/>
                  </a:lnTo>
                  <a:lnTo>
                    <a:pt x="165126" y="452227"/>
                  </a:lnTo>
                  <a:lnTo>
                    <a:pt x="201723" y="456709"/>
                  </a:lnTo>
                  <a:lnTo>
                    <a:pt x="239029" y="457890"/>
                  </a:lnTo>
                  <a:lnTo>
                    <a:pt x="428033" y="457890"/>
                  </a:lnTo>
                  <a:lnTo>
                    <a:pt x="415446" y="468048"/>
                  </a:lnTo>
                  <a:lnTo>
                    <a:pt x="400843" y="476503"/>
                  </a:lnTo>
                  <a:lnTo>
                    <a:pt x="379198" y="486987"/>
                  </a:lnTo>
                  <a:lnTo>
                    <a:pt x="348775" y="497232"/>
                  </a:lnTo>
                  <a:lnTo>
                    <a:pt x="317029" y="503849"/>
                  </a:lnTo>
                  <a:lnTo>
                    <a:pt x="284437" y="506831"/>
                  </a:lnTo>
                  <a:close/>
                </a:path>
                <a:path w="518160" h="510540">
                  <a:moveTo>
                    <a:pt x="400843" y="476503"/>
                  </a:moveTo>
                  <a:lnTo>
                    <a:pt x="415446" y="468048"/>
                  </a:lnTo>
                  <a:lnTo>
                    <a:pt x="407822" y="473123"/>
                  </a:lnTo>
                  <a:lnTo>
                    <a:pt x="400843" y="476503"/>
                  </a:lnTo>
                  <a:close/>
                </a:path>
                <a:path w="518160" h="510540">
                  <a:moveTo>
                    <a:pt x="312263" y="506831"/>
                  </a:moveTo>
                  <a:lnTo>
                    <a:pt x="284437" y="506831"/>
                  </a:lnTo>
                  <a:lnTo>
                    <a:pt x="317029" y="503849"/>
                  </a:lnTo>
                  <a:lnTo>
                    <a:pt x="348775" y="497232"/>
                  </a:lnTo>
                  <a:lnTo>
                    <a:pt x="379198" y="486987"/>
                  </a:lnTo>
                  <a:lnTo>
                    <a:pt x="400843" y="476503"/>
                  </a:lnTo>
                  <a:lnTo>
                    <a:pt x="387856" y="484063"/>
                  </a:lnTo>
                  <a:lnTo>
                    <a:pt x="357577" y="496525"/>
                  </a:lnTo>
                  <a:lnTo>
                    <a:pt x="325857" y="504952"/>
                  </a:lnTo>
                  <a:lnTo>
                    <a:pt x="312263" y="506831"/>
                  </a:lnTo>
                  <a:close/>
                </a:path>
              </a:pathLst>
            </a:custGeom>
            <a:solidFill>
              <a:srgbClr val="9E9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3933" y="846327"/>
              <a:ext cx="325755" cy="321310"/>
            </a:xfrm>
            <a:custGeom>
              <a:avLst/>
              <a:gdLst/>
              <a:ahLst/>
              <a:cxnLst/>
              <a:rect l="l" t="t" r="r" b="b"/>
              <a:pathLst>
                <a:path w="325754" h="321309">
                  <a:moveTo>
                    <a:pt x="10848" y="210404"/>
                  </a:moveTo>
                  <a:lnTo>
                    <a:pt x="1958" y="176758"/>
                  </a:lnTo>
                  <a:lnTo>
                    <a:pt x="50" y="133696"/>
                  </a:lnTo>
                  <a:lnTo>
                    <a:pt x="0" y="132559"/>
                  </a:lnTo>
                  <a:lnTo>
                    <a:pt x="9973" y="92799"/>
                  </a:lnTo>
                  <a:lnTo>
                    <a:pt x="30822" y="59429"/>
                  </a:lnTo>
                  <a:lnTo>
                    <a:pt x="60142" y="32956"/>
                  </a:lnTo>
                  <a:lnTo>
                    <a:pt x="95527" y="13889"/>
                  </a:lnTo>
                  <a:lnTo>
                    <a:pt x="134570" y="2734"/>
                  </a:lnTo>
                  <a:lnTo>
                    <a:pt x="174868" y="0"/>
                  </a:lnTo>
                  <a:lnTo>
                    <a:pt x="214012" y="6192"/>
                  </a:lnTo>
                  <a:lnTo>
                    <a:pt x="249600" y="21820"/>
                  </a:lnTo>
                  <a:lnTo>
                    <a:pt x="260667" y="31373"/>
                  </a:lnTo>
                  <a:lnTo>
                    <a:pt x="147410" y="31373"/>
                  </a:lnTo>
                  <a:lnTo>
                    <a:pt x="112210" y="38387"/>
                  </a:lnTo>
                  <a:lnTo>
                    <a:pt x="50152" y="75253"/>
                  </a:lnTo>
                  <a:lnTo>
                    <a:pt x="12445" y="143608"/>
                  </a:lnTo>
                  <a:lnTo>
                    <a:pt x="7108" y="181865"/>
                  </a:lnTo>
                  <a:lnTo>
                    <a:pt x="10848" y="210404"/>
                  </a:lnTo>
                  <a:close/>
                </a:path>
                <a:path w="325754" h="321309">
                  <a:moveTo>
                    <a:pt x="43325" y="263619"/>
                  </a:moveTo>
                  <a:lnTo>
                    <a:pt x="12045" y="214934"/>
                  </a:lnTo>
                  <a:lnTo>
                    <a:pt x="7108" y="181865"/>
                  </a:lnTo>
                  <a:lnTo>
                    <a:pt x="12445" y="143608"/>
                  </a:lnTo>
                  <a:lnTo>
                    <a:pt x="27384" y="105392"/>
                  </a:lnTo>
                  <a:lnTo>
                    <a:pt x="79007" y="52986"/>
                  </a:lnTo>
                  <a:lnTo>
                    <a:pt x="147410" y="31373"/>
                  </a:lnTo>
                  <a:lnTo>
                    <a:pt x="184703" y="31373"/>
                  </a:lnTo>
                  <a:lnTo>
                    <a:pt x="253715" y="52573"/>
                  </a:lnTo>
                  <a:lnTo>
                    <a:pt x="304877" y="99815"/>
                  </a:lnTo>
                  <a:lnTo>
                    <a:pt x="314119" y="173071"/>
                  </a:lnTo>
                  <a:lnTo>
                    <a:pt x="314138" y="175493"/>
                  </a:lnTo>
                  <a:lnTo>
                    <a:pt x="305581" y="203354"/>
                  </a:lnTo>
                  <a:lnTo>
                    <a:pt x="43325" y="263619"/>
                  </a:lnTo>
                  <a:close/>
                </a:path>
                <a:path w="325754" h="321309">
                  <a:moveTo>
                    <a:pt x="304877" y="99815"/>
                  </a:moveTo>
                  <a:lnTo>
                    <a:pt x="282566" y="73242"/>
                  </a:lnTo>
                  <a:lnTo>
                    <a:pt x="253715" y="52573"/>
                  </a:lnTo>
                  <a:lnTo>
                    <a:pt x="220514" y="38548"/>
                  </a:lnTo>
                  <a:lnTo>
                    <a:pt x="184703" y="31373"/>
                  </a:lnTo>
                  <a:lnTo>
                    <a:pt x="260667" y="31373"/>
                  </a:lnTo>
                  <a:lnTo>
                    <a:pt x="279223" y="47390"/>
                  </a:lnTo>
                  <a:lnTo>
                    <a:pt x="300478" y="83410"/>
                  </a:lnTo>
                  <a:lnTo>
                    <a:pt x="304877" y="99815"/>
                  </a:lnTo>
                  <a:close/>
                </a:path>
                <a:path w="325754" h="321309">
                  <a:moveTo>
                    <a:pt x="305581" y="203354"/>
                  </a:moveTo>
                  <a:lnTo>
                    <a:pt x="314138" y="175493"/>
                  </a:lnTo>
                  <a:lnTo>
                    <a:pt x="313895" y="143608"/>
                  </a:lnTo>
                  <a:lnTo>
                    <a:pt x="313815" y="133147"/>
                  </a:lnTo>
                  <a:lnTo>
                    <a:pt x="304877" y="99815"/>
                  </a:lnTo>
                  <a:lnTo>
                    <a:pt x="305327" y="100352"/>
                  </a:lnTo>
                  <a:lnTo>
                    <a:pt x="320260" y="133696"/>
                  </a:lnTo>
                  <a:lnTo>
                    <a:pt x="325636" y="173071"/>
                  </a:lnTo>
                  <a:lnTo>
                    <a:pt x="322613" y="199741"/>
                  </a:lnTo>
                  <a:lnTo>
                    <a:pt x="321306" y="199741"/>
                  </a:lnTo>
                  <a:lnTo>
                    <a:pt x="305581" y="203354"/>
                  </a:lnTo>
                  <a:close/>
                </a:path>
                <a:path w="325754" h="321309">
                  <a:moveTo>
                    <a:pt x="268391" y="287936"/>
                  </a:moveTo>
                  <a:lnTo>
                    <a:pt x="148079" y="287936"/>
                  </a:lnTo>
                  <a:lnTo>
                    <a:pt x="186355" y="284846"/>
                  </a:lnTo>
                  <a:lnTo>
                    <a:pt x="222898" y="275819"/>
                  </a:lnTo>
                  <a:lnTo>
                    <a:pt x="255827" y="260612"/>
                  </a:lnTo>
                  <a:lnTo>
                    <a:pt x="283264" y="238984"/>
                  </a:lnTo>
                  <a:lnTo>
                    <a:pt x="303328" y="210692"/>
                  </a:lnTo>
                  <a:lnTo>
                    <a:pt x="305581" y="203354"/>
                  </a:lnTo>
                  <a:lnTo>
                    <a:pt x="321306" y="199741"/>
                  </a:lnTo>
                  <a:lnTo>
                    <a:pt x="308372" y="238658"/>
                  </a:lnTo>
                  <a:lnTo>
                    <a:pt x="288415" y="269636"/>
                  </a:lnTo>
                  <a:lnTo>
                    <a:pt x="268391" y="287936"/>
                  </a:lnTo>
                  <a:close/>
                </a:path>
                <a:path w="325754" h="321309">
                  <a:moveTo>
                    <a:pt x="262688" y="293147"/>
                  </a:moveTo>
                  <a:lnTo>
                    <a:pt x="288415" y="269636"/>
                  </a:lnTo>
                  <a:lnTo>
                    <a:pt x="308372" y="238658"/>
                  </a:lnTo>
                  <a:lnTo>
                    <a:pt x="321306" y="199741"/>
                  </a:lnTo>
                  <a:lnTo>
                    <a:pt x="322613" y="199741"/>
                  </a:lnTo>
                  <a:lnTo>
                    <a:pt x="321410" y="210404"/>
                  </a:lnTo>
                  <a:lnTo>
                    <a:pt x="321319" y="211205"/>
                  </a:lnTo>
                  <a:lnTo>
                    <a:pt x="309220" y="243599"/>
                  </a:lnTo>
                  <a:lnTo>
                    <a:pt x="290552" y="270234"/>
                  </a:lnTo>
                  <a:lnTo>
                    <a:pt x="266540" y="291085"/>
                  </a:lnTo>
                  <a:lnTo>
                    <a:pt x="262688" y="293147"/>
                  </a:lnTo>
                  <a:close/>
                </a:path>
                <a:path w="325754" h="321309">
                  <a:moveTo>
                    <a:pt x="148079" y="287936"/>
                  </a:moveTo>
                  <a:lnTo>
                    <a:pt x="109950" y="285330"/>
                  </a:lnTo>
                  <a:lnTo>
                    <a:pt x="73849" y="277272"/>
                  </a:lnTo>
                  <a:lnTo>
                    <a:pt x="44768" y="265285"/>
                  </a:lnTo>
                  <a:lnTo>
                    <a:pt x="43325" y="263619"/>
                  </a:lnTo>
                  <a:lnTo>
                    <a:pt x="305581" y="203354"/>
                  </a:lnTo>
                  <a:lnTo>
                    <a:pt x="283264" y="238984"/>
                  </a:lnTo>
                  <a:lnTo>
                    <a:pt x="222898" y="275819"/>
                  </a:lnTo>
                  <a:lnTo>
                    <a:pt x="148079" y="287936"/>
                  </a:lnTo>
                  <a:close/>
                </a:path>
                <a:path w="325754" h="321309">
                  <a:moveTo>
                    <a:pt x="166446" y="320847"/>
                  </a:moveTo>
                  <a:lnTo>
                    <a:pt x="99845" y="307472"/>
                  </a:lnTo>
                  <a:lnTo>
                    <a:pt x="44486" y="271701"/>
                  </a:lnTo>
                  <a:lnTo>
                    <a:pt x="11606" y="216189"/>
                  </a:lnTo>
                  <a:lnTo>
                    <a:pt x="11060" y="211205"/>
                  </a:lnTo>
                  <a:lnTo>
                    <a:pt x="12045" y="214934"/>
                  </a:lnTo>
                  <a:lnTo>
                    <a:pt x="29036" y="247109"/>
                  </a:lnTo>
                  <a:lnTo>
                    <a:pt x="43325" y="263619"/>
                  </a:lnTo>
                  <a:lnTo>
                    <a:pt x="41655" y="264002"/>
                  </a:lnTo>
                  <a:lnTo>
                    <a:pt x="44768" y="265285"/>
                  </a:lnTo>
                  <a:lnTo>
                    <a:pt x="78833" y="293541"/>
                  </a:lnTo>
                  <a:lnTo>
                    <a:pt x="141548" y="316232"/>
                  </a:lnTo>
                  <a:lnTo>
                    <a:pt x="174688" y="318728"/>
                  </a:lnTo>
                  <a:lnTo>
                    <a:pt x="194394" y="318728"/>
                  </a:lnTo>
                  <a:lnTo>
                    <a:pt x="166446" y="320847"/>
                  </a:lnTo>
                  <a:close/>
                </a:path>
                <a:path w="325754" h="321309">
                  <a:moveTo>
                    <a:pt x="44768" y="265285"/>
                  </a:moveTo>
                  <a:lnTo>
                    <a:pt x="41655" y="264002"/>
                  </a:lnTo>
                  <a:lnTo>
                    <a:pt x="43325" y="263619"/>
                  </a:lnTo>
                  <a:lnTo>
                    <a:pt x="44768" y="265285"/>
                  </a:lnTo>
                  <a:close/>
                </a:path>
                <a:path w="325754" h="321309">
                  <a:moveTo>
                    <a:pt x="174688" y="318728"/>
                  </a:moveTo>
                  <a:lnTo>
                    <a:pt x="109188" y="307843"/>
                  </a:lnTo>
                  <a:lnTo>
                    <a:pt x="51707" y="273304"/>
                  </a:lnTo>
                  <a:lnTo>
                    <a:pt x="44768" y="265285"/>
                  </a:lnTo>
                  <a:lnTo>
                    <a:pt x="73849" y="277272"/>
                  </a:lnTo>
                  <a:lnTo>
                    <a:pt x="109950" y="285330"/>
                  </a:lnTo>
                  <a:lnTo>
                    <a:pt x="148079" y="287936"/>
                  </a:lnTo>
                  <a:lnTo>
                    <a:pt x="268391" y="287936"/>
                  </a:lnTo>
                  <a:lnTo>
                    <a:pt x="262687" y="293147"/>
                  </a:lnTo>
                  <a:lnTo>
                    <a:pt x="238295" y="306194"/>
                  </a:lnTo>
                  <a:lnTo>
                    <a:pt x="238445" y="306194"/>
                  </a:lnTo>
                  <a:lnTo>
                    <a:pt x="207383" y="315355"/>
                  </a:lnTo>
                  <a:lnTo>
                    <a:pt x="174688" y="318728"/>
                  </a:lnTo>
                  <a:close/>
                </a:path>
                <a:path w="325754" h="321309">
                  <a:moveTo>
                    <a:pt x="207383" y="315355"/>
                  </a:moveTo>
                  <a:lnTo>
                    <a:pt x="238445" y="306194"/>
                  </a:lnTo>
                  <a:lnTo>
                    <a:pt x="238698" y="306194"/>
                  </a:lnTo>
                  <a:lnTo>
                    <a:pt x="207383" y="315355"/>
                  </a:lnTo>
                  <a:close/>
                </a:path>
                <a:path w="325754" h="321309">
                  <a:moveTo>
                    <a:pt x="194394" y="318728"/>
                  </a:moveTo>
                  <a:lnTo>
                    <a:pt x="174688" y="318728"/>
                  </a:lnTo>
                  <a:lnTo>
                    <a:pt x="207383" y="315355"/>
                  </a:lnTo>
                  <a:lnTo>
                    <a:pt x="238698" y="306194"/>
                  </a:lnTo>
                  <a:lnTo>
                    <a:pt x="238444" y="306194"/>
                  </a:lnTo>
                  <a:lnTo>
                    <a:pt x="233049" y="309110"/>
                  </a:lnTo>
                  <a:lnTo>
                    <a:pt x="200450" y="318272"/>
                  </a:lnTo>
                  <a:lnTo>
                    <a:pt x="194394" y="318728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46733" y="-3"/>
              <a:ext cx="541020" cy="259079"/>
            </a:xfrm>
            <a:custGeom>
              <a:avLst/>
              <a:gdLst/>
              <a:ahLst/>
              <a:cxnLst/>
              <a:rect l="l" t="t" r="r" b="b"/>
              <a:pathLst>
                <a:path w="541020" h="259079">
                  <a:moveTo>
                    <a:pt x="254634" y="259078"/>
                  </a:moveTo>
                  <a:lnTo>
                    <a:pt x="250188" y="259078"/>
                  </a:lnTo>
                  <a:lnTo>
                    <a:pt x="241934" y="258856"/>
                  </a:lnTo>
                  <a:lnTo>
                    <a:pt x="189531" y="251681"/>
                  </a:lnTo>
                  <a:lnTo>
                    <a:pt x="151256" y="239774"/>
                  </a:lnTo>
                  <a:lnTo>
                    <a:pt x="115554" y="221931"/>
                  </a:lnTo>
                  <a:lnTo>
                    <a:pt x="83947" y="198373"/>
                  </a:lnTo>
                  <a:lnTo>
                    <a:pt x="57277" y="170004"/>
                  </a:lnTo>
                  <a:lnTo>
                    <a:pt x="36703" y="137921"/>
                  </a:lnTo>
                  <a:lnTo>
                    <a:pt x="19304" y="95884"/>
                  </a:lnTo>
                  <a:lnTo>
                    <a:pt x="16637" y="87248"/>
                  </a:lnTo>
                  <a:lnTo>
                    <a:pt x="14732" y="81406"/>
                  </a:lnTo>
                  <a:lnTo>
                    <a:pt x="13335" y="75818"/>
                  </a:lnTo>
                  <a:lnTo>
                    <a:pt x="11846" y="70357"/>
                  </a:lnTo>
                  <a:lnTo>
                    <a:pt x="8152" y="54949"/>
                  </a:lnTo>
                  <a:lnTo>
                    <a:pt x="5207" y="39607"/>
                  </a:lnTo>
                  <a:lnTo>
                    <a:pt x="3024" y="24243"/>
                  </a:lnTo>
                  <a:lnTo>
                    <a:pt x="1651" y="8889"/>
                  </a:lnTo>
                  <a:lnTo>
                    <a:pt x="1071" y="6222"/>
                  </a:lnTo>
                  <a:lnTo>
                    <a:pt x="43" y="254"/>
                  </a:lnTo>
                  <a:lnTo>
                    <a:pt x="0" y="0"/>
                  </a:lnTo>
                  <a:lnTo>
                    <a:pt x="37465" y="0"/>
                  </a:lnTo>
                  <a:lnTo>
                    <a:pt x="37465" y="254"/>
                  </a:lnTo>
                  <a:lnTo>
                    <a:pt x="38989" y="14858"/>
                  </a:lnTo>
                  <a:lnTo>
                    <a:pt x="41370" y="30035"/>
                  </a:lnTo>
                  <a:lnTo>
                    <a:pt x="44537" y="45080"/>
                  </a:lnTo>
                  <a:lnTo>
                    <a:pt x="48514" y="60197"/>
                  </a:lnTo>
                  <a:lnTo>
                    <a:pt x="50038" y="65150"/>
                  </a:lnTo>
                  <a:lnTo>
                    <a:pt x="51435" y="70357"/>
                  </a:lnTo>
                  <a:lnTo>
                    <a:pt x="53086" y="75183"/>
                  </a:lnTo>
                  <a:lnTo>
                    <a:pt x="55753" y="82549"/>
                  </a:lnTo>
                  <a:lnTo>
                    <a:pt x="58674" y="90423"/>
                  </a:lnTo>
                  <a:lnTo>
                    <a:pt x="60198" y="94741"/>
                  </a:lnTo>
                  <a:lnTo>
                    <a:pt x="88475" y="125148"/>
                  </a:lnTo>
                  <a:lnTo>
                    <a:pt x="118864" y="144779"/>
                  </a:lnTo>
                  <a:lnTo>
                    <a:pt x="89789" y="144779"/>
                  </a:lnTo>
                  <a:lnTo>
                    <a:pt x="123961" y="176711"/>
                  </a:lnTo>
                  <a:lnTo>
                    <a:pt x="166877" y="199643"/>
                  </a:lnTo>
                  <a:lnTo>
                    <a:pt x="215687" y="212341"/>
                  </a:lnTo>
                  <a:lnTo>
                    <a:pt x="247649" y="215137"/>
                  </a:lnTo>
                  <a:lnTo>
                    <a:pt x="417201" y="215137"/>
                  </a:lnTo>
                  <a:lnTo>
                    <a:pt x="408411" y="220342"/>
                  </a:lnTo>
                  <a:lnTo>
                    <a:pt x="370160" y="237768"/>
                  </a:lnTo>
                  <a:lnTo>
                    <a:pt x="330465" y="250012"/>
                  </a:lnTo>
                  <a:lnTo>
                    <a:pt x="282495" y="257856"/>
                  </a:lnTo>
                  <a:lnTo>
                    <a:pt x="267258" y="258856"/>
                  </a:lnTo>
                  <a:lnTo>
                    <a:pt x="264695" y="258856"/>
                  </a:lnTo>
                  <a:lnTo>
                    <a:pt x="254634" y="259078"/>
                  </a:lnTo>
                  <a:close/>
                </a:path>
                <a:path w="541020" h="259079">
                  <a:moveTo>
                    <a:pt x="381811" y="176711"/>
                  </a:moveTo>
                  <a:lnTo>
                    <a:pt x="257013" y="176711"/>
                  </a:lnTo>
                  <a:lnTo>
                    <a:pt x="269525" y="176021"/>
                  </a:lnTo>
                  <a:lnTo>
                    <a:pt x="279831" y="175068"/>
                  </a:lnTo>
                  <a:lnTo>
                    <a:pt x="326293" y="165829"/>
                  </a:lnTo>
                  <a:lnTo>
                    <a:pt x="391718" y="135895"/>
                  </a:lnTo>
                  <a:lnTo>
                    <a:pt x="442684" y="89171"/>
                  </a:lnTo>
                  <a:lnTo>
                    <a:pt x="465066" y="53373"/>
                  </a:lnTo>
                  <a:lnTo>
                    <a:pt x="476756" y="25145"/>
                  </a:lnTo>
                  <a:lnTo>
                    <a:pt x="477645" y="22605"/>
                  </a:lnTo>
                  <a:lnTo>
                    <a:pt x="478407" y="19938"/>
                  </a:lnTo>
                  <a:lnTo>
                    <a:pt x="479296" y="17652"/>
                  </a:lnTo>
                  <a:lnTo>
                    <a:pt x="482470" y="6222"/>
                  </a:lnTo>
                  <a:lnTo>
                    <a:pt x="482852" y="4063"/>
                  </a:lnTo>
                  <a:lnTo>
                    <a:pt x="483487" y="2158"/>
                  </a:lnTo>
                  <a:lnTo>
                    <a:pt x="483936" y="254"/>
                  </a:lnTo>
                  <a:lnTo>
                    <a:pt x="483995" y="0"/>
                  </a:lnTo>
                  <a:lnTo>
                    <a:pt x="540763" y="0"/>
                  </a:lnTo>
                  <a:lnTo>
                    <a:pt x="540665" y="25145"/>
                  </a:lnTo>
                  <a:lnTo>
                    <a:pt x="540597" y="27685"/>
                  </a:lnTo>
                  <a:lnTo>
                    <a:pt x="540378" y="30035"/>
                  </a:lnTo>
                  <a:lnTo>
                    <a:pt x="540129" y="33527"/>
                  </a:lnTo>
                  <a:lnTo>
                    <a:pt x="539748" y="36702"/>
                  </a:lnTo>
                  <a:lnTo>
                    <a:pt x="539447" y="39607"/>
                  </a:lnTo>
                  <a:lnTo>
                    <a:pt x="539367" y="40385"/>
                  </a:lnTo>
                  <a:lnTo>
                    <a:pt x="538605" y="44322"/>
                  </a:lnTo>
                  <a:lnTo>
                    <a:pt x="538224" y="48259"/>
                  </a:lnTo>
                  <a:lnTo>
                    <a:pt x="535938" y="59435"/>
                  </a:lnTo>
                  <a:lnTo>
                    <a:pt x="534160" y="66547"/>
                  </a:lnTo>
                  <a:lnTo>
                    <a:pt x="533235" y="70357"/>
                  </a:lnTo>
                  <a:lnTo>
                    <a:pt x="532255" y="73786"/>
                  </a:lnTo>
                  <a:lnTo>
                    <a:pt x="528867" y="84524"/>
                  </a:lnTo>
                  <a:lnTo>
                    <a:pt x="524976" y="94741"/>
                  </a:lnTo>
                  <a:lnTo>
                    <a:pt x="524873" y="95011"/>
                  </a:lnTo>
                  <a:lnTo>
                    <a:pt x="520378" y="105236"/>
                  </a:lnTo>
                  <a:lnTo>
                    <a:pt x="516801" y="112521"/>
                  </a:lnTo>
                  <a:lnTo>
                    <a:pt x="468501" y="112521"/>
                  </a:lnTo>
                  <a:lnTo>
                    <a:pt x="467114" y="114378"/>
                  </a:lnTo>
                  <a:lnTo>
                    <a:pt x="466284" y="115188"/>
                  </a:lnTo>
                  <a:lnTo>
                    <a:pt x="462369" y="119641"/>
                  </a:lnTo>
                  <a:lnTo>
                    <a:pt x="455801" y="126523"/>
                  </a:lnTo>
                  <a:lnTo>
                    <a:pt x="425819" y="151931"/>
                  </a:lnTo>
                  <a:lnTo>
                    <a:pt x="391093" y="172594"/>
                  </a:lnTo>
                  <a:lnTo>
                    <a:pt x="381811" y="176711"/>
                  </a:lnTo>
                  <a:close/>
                </a:path>
                <a:path w="541020" h="259079">
                  <a:moveTo>
                    <a:pt x="467784" y="113481"/>
                  </a:moveTo>
                  <a:lnTo>
                    <a:pt x="468501" y="112521"/>
                  </a:lnTo>
                  <a:lnTo>
                    <a:pt x="468628" y="112521"/>
                  </a:lnTo>
                  <a:lnTo>
                    <a:pt x="467784" y="113481"/>
                  </a:lnTo>
                  <a:close/>
                </a:path>
                <a:path w="541020" h="259079">
                  <a:moveTo>
                    <a:pt x="417201" y="215137"/>
                  </a:moveTo>
                  <a:lnTo>
                    <a:pt x="255142" y="215137"/>
                  </a:lnTo>
                  <a:lnTo>
                    <a:pt x="267068" y="214894"/>
                  </a:lnTo>
                  <a:lnTo>
                    <a:pt x="277484" y="214248"/>
                  </a:lnTo>
                  <a:lnTo>
                    <a:pt x="278119" y="214248"/>
                  </a:lnTo>
                  <a:lnTo>
                    <a:pt x="290968" y="212886"/>
                  </a:lnTo>
                  <a:lnTo>
                    <a:pt x="337717" y="202746"/>
                  </a:lnTo>
                  <a:lnTo>
                    <a:pt x="403602" y="172854"/>
                  </a:lnTo>
                  <a:lnTo>
                    <a:pt x="442819" y="142525"/>
                  </a:lnTo>
                  <a:lnTo>
                    <a:pt x="466995" y="114378"/>
                  </a:lnTo>
                  <a:lnTo>
                    <a:pt x="468628" y="112521"/>
                  </a:lnTo>
                  <a:lnTo>
                    <a:pt x="516801" y="112521"/>
                  </a:lnTo>
                  <a:lnTo>
                    <a:pt x="515491" y="115188"/>
                  </a:lnTo>
                  <a:lnTo>
                    <a:pt x="504065" y="134278"/>
                  </a:lnTo>
                  <a:lnTo>
                    <a:pt x="491154" y="151931"/>
                  </a:lnTo>
                  <a:lnTo>
                    <a:pt x="491043" y="152081"/>
                  </a:lnTo>
                  <a:lnTo>
                    <a:pt x="476593" y="168552"/>
                  </a:lnTo>
                  <a:lnTo>
                    <a:pt x="460881" y="183641"/>
                  </a:lnTo>
                  <a:lnTo>
                    <a:pt x="444264" y="197255"/>
                  </a:lnTo>
                  <a:lnTo>
                    <a:pt x="426718" y="209501"/>
                  </a:lnTo>
                  <a:lnTo>
                    <a:pt x="417201" y="215137"/>
                  </a:lnTo>
                  <a:close/>
                </a:path>
                <a:path w="541020" h="259079">
                  <a:moveTo>
                    <a:pt x="265810" y="200532"/>
                  </a:moveTo>
                  <a:lnTo>
                    <a:pt x="224876" y="197799"/>
                  </a:lnTo>
                  <a:lnTo>
                    <a:pt x="171132" y="185879"/>
                  </a:lnTo>
                  <a:lnTo>
                    <a:pt x="132460" y="170433"/>
                  </a:lnTo>
                  <a:lnTo>
                    <a:pt x="89789" y="144779"/>
                  </a:lnTo>
                  <a:lnTo>
                    <a:pt x="118864" y="144779"/>
                  </a:lnTo>
                  <a:lnTo>
                    <a:pt x="121677" y="146416"/>
                  </a:lnTo>
                  <a:lnTo>
                    <a:pt x="139445" y="154812"/>
                  </a:lnTo>
                  <a:lnTo>
                    <a:pt x="176228" y="167544"/>
                  </a:lnTo>
                  <a:lnTo>
                    <a:pt x="214248" y="174751"/>
                  </a:lnTo>
                  <a:lnTo>
                    <a:pt x="241351" y="176711"/>
                  </a:lnTo>
                  <a:lnTo>
                    <a:pt x="381811" y="176711"/>
                  </a:lnTo>
                  <a:lnTo>
                    <a:pt x="372489" y="180847"/>
                  </a:lnTo>
                  <a:lnTo>
                    <a:pt x="346713" y="189495"/>
                  </a:lnTo>
                  <a:lnTo>
                    <a:pt x="319924" y="195706"/>
                  </a:lnTo>
                  <a:lnTo>
                    <a:pt x="319730" y="195706"/>
                  </a:lnTo>
                  <a:lnTo>
                    <a:pt x="293158" y="199313"/>
                  </a:lnTo>
                  <a:lnTo>
                    <a:pt x="265810" y="200532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7529" y="106859"/>
              <a:ext cx="817880" cy="803910"/>
            </a:xfrm>
            <a:custGeom>
              <a:avLst/>
              <a:gdLst/>
              <a:ahLst/>
              <a:cxnLst/>
              <a:rect l="l" t="t" r="r" b="b"/>
              <a:pathLst>
                <a:path w="817879" h="803910">
                  <a:moveTo>
                    <a:pt x="179079" y="55880"/>
                  </a:moveTo>
                  <a:lnTo>
                    <a:pt x="223245" y="33020"/>
                  </a:lnTo>
                  <a:lnTo>
                    <a:pt x="285927" y="11430"/>
                  </a:lnTo>
                  <a:lnTo>
                    <a:pt x="351451" y="1270"/>
                  </a:lnTo>
                  <a:lnTo>
                    <a:pt x="384760" y="0"/>
                  </a:lnTo>
                  <a:lnTo>
                    <a:pt x="418159" y="0"/>
                  </a:lnTo>
                  <a:lnTo>
                    <a:pt x="451438" y="3810"/>
                  </a:lnTo>
                  <a:lnTo>
                    <a:pt x="460143" y="5080"/>
                  </a:lnTo>
                  <a:lnTo>
                    <a:pt x="372178" y="5080"/>
                  </a:lnTo>
                  <a:lnTo>
                    <a:pt x="340392" y="6350"/>
                  </a:lnTo>
                  <a:lnTo>
                    <a:pt x="278119" y="16510"/>
                  </a:lnTo>
                  <a:lnTo>
                    <a:pt x="247982" y="25400"/>
                  </a:lnTo>
                  <a:lnTo>
                    <a:pt x="218744" y="36830"/>
                  </a:lnTo>
                  <a:lnTo>
                    <a:pt x="190580" y="49530"/>
                  </a:lnTo>
                  <a:lnTo>
                    <a:pt x="179079" y="55880"/>
                  </a:lnTo>
                  <a:close/>
                </a:path>
                <a:path w="817879" h="803910">
                  <a:moveTo>
                    <a:pt x="10540" y="303530"/>
                  </a:moveTo>
                  <a:lnTo>
                    <a:pt x="20836" y="262890"/>
                  </a:lnTo>
                  <a:lnTo>
                    <a:pt x="34124" y="224790"/>
                  </a:lnTo>
                  <a:lnTo>
                    <a:pt x="68846" y="160020"/>
                  </a:lnTo>
                  <a:lnTo>
                    <a:pt x="113046" y="106680"/>
                  </a:lnTo>
                  <a:lnTo>
                    <a:pt x="165065" y="63500"/>
                  </a:lnTo>
                  <a:lnTo>
                    <a:pt x="218744" y="36830"/>
                  </a:lnTo>
                  <a:lnTo>
                    <a:pt x="278119" y="16510"/>
                  </a:lnTo>
                  <a:lnTo>
                    <a:pt x="340392" y="6350"/>
                  </a:lnTo>
                  <a:lnTo>
                    <a:pt x="372178" y="5080"/>
                  </a:lnTo>
                  <a:lnTo>
                    <a:pt x="405331" y="5080"/>
                  </a:lnTo>
                  <a:lnTo>
                    <a:pt x="468037" y="11430"/>
                  </a:lnTo>
                  <a:lnTo>
                    <a:pt x="530612" y="27940"/>
                  </a:lnTo>
                  <a:lnTo>
                    <a:pt x="590493" y="52070"/>
                  </a:lnTo>
                  <a:lnTo>
                    <a:pt x="641140" y="82550"/>
                  </a:lnTo>
                  <a:lnTo>
                    <a:pt x="429544" y="82550"/>
                  </a:lnTo>
                  <a:lnTo>
                    <a:pt x="393437" y="83820"/>
                  </a:lnTo>
                  <a:lnTo>
                    <a:pt x="318934" y="95250"/>
                  </a:lnTo>
                  <a:lnTo>
                    <a:pt x="248048" y="115570"/>
                  </a:lnTo>
                  <a:lnTo>
                    <a:pt x="183067" y="146050"/>
                  </a:lnTo>
                  <a:lnTo>
                    <a:pt x="126281" y="185420"/>
                  </a:lnTo>
                  <a:lnTo>
                    <a:pt x="79980" y="234950"/>
                  </a:lnTo>
                  <a:lnTo>
                    <a:pt x="47135" y="294640"/>
                  </a:lnTo>
                  <a:lnTo>
                    <a:pt x="10540" y="303530"/>
                  </a:lnTo>
                  <a:close/>
                </a:path>
                <a:path w="817879" h="803910">
                  <a:moveTo>
                    <a:pt x="722275" y="142240"/>
                  </a:moveTo>
                  <a:lnTo>
                    <a:pt x="712085" y="142240"/>
                  </a:lnTo>
                  <a:lnTo>
                    <a:pt x="707907" y="139700"/>
                  </a:lnTo>
                  <a:lnTo>
                    <a:pt x="696574" y="128270"/>
                  </a:lnTo>
                  <a:lnTo>
                    <a:pt x="672201" y="105410"/>
                  </a:lnTo>
                  <a:lnTo>
                    <a:pt x="618985" y="67310"/>
                  </a:lnTo>
                  <a:lnTo>
                    <a:pt x="560977" y="39370"/>
                  </a:lnTo>
                  <a:lnTo>
                    <a:pt x="499574" y="19050"/>
                  </a:lnTo>
                  <a:lnTo>
                    <a:pt x="436175" y="7620"/>
                  </a:lnTo>
                  <a:lnTo>
                    <a:pt x="405331" y="5080"/>
                  </a:lnTo>
                  <a:lnTo>
                    <a:pt x="460143" y="5080"/>
                  </a:lnTo>
                  <a:lnTo>
                    <a:pt x="516810" y="16510"/>
                  </a:lnTo>
                  <a:lnTo>
                    <a:pt x="579219" y="38100"/>
                  </a:lnTo>
                  <a:lnTo>
                    <a:pt x="637006" y="68580"/>
                  </a:lnTo>
                  <a:lnTo>
                    <a:pt x="688510" y="106680"/>
                  </a:lnTo>
                  <a:lnTo>
                    <a:pt x="711388" y="129540"/>
                  </a:lnTo>
                  <a:lnTo>
                    <a:pt x="722275" y="142240"/>
                  </a:lnTo>
                  <a:close/>
                </a:path>
                <a:path w="817879" h="803910">
                  <a:moveTo>
                    <a:pt x="45016" y="542290"/>
                  </a:moveTo>
                  <a:lnTo>
                    <a:pt x="19161" y="486410"/>
                  </a:lnTo>
                  <a:lnTo>
                    <a:pt x="2222" y="411480"/>
                  </a:lnTo>
                  <a:lnTo>
                    <a:pt x="0" y="369570"/>
                  </a:lnTo>
                  <a:lnTo>
                    <a:pt x="1589" y="332740"/>
                  </a:lnTo>
                  <a:lnTo>
                    <a:pt x="6459" y="294640"/>
                  </a:lnTo>
                  <a:lnTo>
                    <a:pt x="24904" y="228600"/>
                  </a:lnTo>
                  <a:lnTo>
                    <a:pt x="53937" y="171450"/>
                  </a:lnTo>
                  <a:lnTo>
                    <a:pt x="92159" y="121920"/>
                  </a:lnTo>
                  <a:lnTo>
                    <a:pt x="138173" y="81280"/>
                  </a:lnTo>
                  <a:lnTo>
                    <a:pt x="179079" y="55880"/>
                  </a:lnTo>
                  <a:lnTo>
                    <a:pt x="165065" y="63500"/>
                  </a:lnTo>
                  <a:lnTo>
                    <a:pt x="138182" y="83820"/>
                  </a:lnTo>
                  <a:lnTo>
                    <a:pt x="89865" y="132080"/>
                  </a:lnTo>
                  <a:lnTo>
                    <a:pt x="50196" y="190500"/>
                  </a:lnTo>
                  <a:lnTo>
                    <a:pt x="20836" y="262890"/>
                  </a:lnTo>
                  <a:lnTo>
                    <a:pt x="10540" y="303530"/>
                  </a:lnTo>
                  <a:lnTo>
                    <a:pt x="43949" y="303530"/>
                  </a:lnTo>
                  <a:lnTo>
                    <a:pt x="35192" y="330200"/>
                  </a:lnTo>
                  <a:lnTo>
                    <a:pt x="27985" y="367030"/>
                  </a:lnTo>
                  <a:lnTo>
                    <a:pt x="25115" y="407670"/>
                  </a:lnTo>
                  <a:lnTo>
                    <a:pt x="26869" y="449580"/>
                  </a:lnTo>
                  <a:lnTo>
                    <a:pt x="33534" y="495300"/>
                  </a:lnTo>
                  <a:lnTo>
                    <a:pt x="45016" y="542290"/>
                  </a:lnTo>
                  <a:close/>
                </a:path>
                <a:path w="817879" h="803910">
                  <a:moveTo>
                    <a:pt x="47135" y="294640"/>
                  </a:moveTo>
                  <a:lnTo>
                    <a:pt x="79980" y="234950"/>
                  </a:lnTo>
                  <a:lnTo>
                    <a:pt x="126281" y="185420"/>
                  </a:lnTo>
                  <a:lnTo>
                    <a:pt x="183067" y="146050"/>
                  </a:lnTo>
                  <a:lnTo>
                    <a:pt x="248048" y="115570"/>
                  </a:lnTo>
                  <a:lnTo>
                    <a:pt x="318934" y="95250"/>
                  </a:lnTo>
                  <a:lnTo>
                    <a:pt x="393437" y="83820"/>
                  </a:lnTo>
                  <a:lnTo>
                    <a:pt x="429544" y="82550"/>
                  </a:lnTo>
                  <a:lnTo>
                    <a:pt x="469268" y="82550"/>
                  </a:lnTo>
                  <a:lnTo>
                    <a:pt x="544138" y="88900"/>
                  </a:lnTo>
                  <a:lnTo>
                    <a:pt x="615758" y="104140"/>
                  </a:lnTo>
                  <a:lnTo>
                    <a:pt x="681838" y="127000"/>
                  </a:lnTo>
                  <a:lnTo>
                    <a:pt x="710185" y="142240"/>
                  </a:lnTo>
                  <a:lnTo>
                    <a:pt x="47135" y="294640"/>
                  </a:lnTo>
                  <a:close/>
                </a:path>
                <a:path w="817879" h="803910">
                  <a:moveTo>
                    <a:pt x="707907" y="139700"/>
                  </a:moveTo>
                  <a:lnTo>
                    <a:pt x="649633" y="114300"/>
                  </a:lnTo>
                  <a:lnTo>
                    <a:pt x="580497" y="95250"/>
                  </a:lnTo>
                  <a:lnTo>
                    <a:pt x="506966" y="85090"/>
                  </a:lnTo>
                  <a:lnTo>
                    <a:pt x="469268" y="82550"/>
                  </a:lnTo>
                  <a:lnTo>
                    <a:pt x="641140" y="82550"/>
                  </a:lnTo>
                  <a:lnTo>
                    <a:pt x="646280" y="85090"/>
                  </a:lnTo>
                  <a:lnTo>
                    <a:pt x="672201" y="105410"/>
                  </a:lnTo>
                  <a:lnTo>
                    <a:pt x="696574" y="128270"/>
                  </a:lnTo>
                  <a:lnTo>
                    <a:pt x="707907" y="139700"/>
                  </a:lnTo>
                  <a:close/>
                </a:path>
                <a:path w="817879" h="803910">
                  <a:moveTo>
                    <a:pt x="791195" y="278130"/>
                  </a:moveTo>
                  <a:lnTo>
                    <a:pt x="775096" y="238760"/>
                  </a:lnTo>
                  <a:lnTo>
                    <a:pt x="740015" y="179070"/>
                  </a:lnTo>
                  <a:lnTo>
                    <a:pt x="707907" y="139700"/>
                  </a:lnTo>
                  <a:lnTo>
                    <a:pt x="712085" y="142240"/>
                  </a:lnTo>
                  <a:lnTo>
                    <a:pt x="722275" y="142240"/>
                  </a:lnTo>
                  <a:lnTo>
                    <a:pt x="732074" y="153670"/>
                  </a:lnTo>
                  <a:lnTo>
                    <a:pt x="750359" y="179070"/>
                  </a:lnTo>
                  <a:lnTo>
                    <a:pt x="766038" y="205740"/>
                  </a:lnTo>
                  <a:lnTo>
                    <a:pt x="778905" y="234950"/>
                  </a:lnTo>
                  <a:lnTo>
                    <a:pt x="788743" y="266700"/>
                  </a:lnTo>
                  <a:lnTo>
                    <a:pt x="791195" y="278130"/>
                  </a:lnTo>
                  <a:close/>
                </a:path>
                <a:path w="817879" h="803910">
                  <a:moveTo>
                    <a:pt x="427015" y="727710"/>
                  </a:moveTo>
                  <a:lnTo>
                    <a:pt x="390168" y="727710"/>
                  </a:lnTo>
                  <a:lnTo>
                    <a:pt x="353391" y="725170"/>
                  </a:lnTo>
                  <a:lnTo>
                    <a:pt x="281164" y="712470"/>
                  </a:lnTo>
                  <a:lnTo>
                    <a:pt x="212568" y="688340"/>
                  </a:lnTo>
                  <a:lnTo>
                    <a:pt x="149836" y="654050"/>
                  </a:lnTo>
                  <a:lnTo>
                    <a:pt x="95202" y="608330"/>
                  </a:lnTo>
                  <a:lnTo>
                    <a:pt x="50899" y="552450"/>
                  </a:lnTo>
                  <a:lnTo>
                    <a:pt x="33534" y="495300"/>
                  </a:lnTo>
                  <a:lnTo>
                    <a:pt x="26869" y="449580"/>
                  </a:lnTo>
                  <a:lnTo>
                    <a:pt x="25115" y="407670"/>
                  </a:lnTo>
                  <a:lnTo>
                    <a:pt x="27805" y="369570"/>
                  </a:lnTo>
                  <a:lnTo>
                    <a:pt x="27895" y="368300"/>
                  </a:lnTo>
                  <a:lnTo>
                    <a:pt x="27985" y="367030"/>
                  </a:lnTo>
                  <a:lnTo>
                    <a:pt x="35192" y="330200"/>
                  </a:lnTo>
                  <a:lnTo>
                    <a:pt x="44165" y="303530"/>
                  </a:lnTo>
                  <a:lnTo>
                    <a:pt x="46451" y="295910"/>
                  </a:lnTo>
                  <a:lnTo>
                    <a:pt x="47135" y="294640"/>
                  </a:lnTo>
                  <a:lnTo>
                    <a:pt x="710185" y="142240"/>
                  </a:lnTo>
                  <a:lnTo>
                    <a:pt x="719225" y="152400"/>
                  </a:lnTo>
                  <a:lnTo>
                    <a:pt x="758661" y="207010"/>
                  </a:lnTo>
                  <a:lnTo>
                    <a:pt x="789109" y="271780"/>
                  </a:lnTo>
                  <a:lnTo>
                    <a:pt x="798296" y="330200"/>
                  </a:lnTo>
                  <a:lnTo>
                    <a:pt x="798414" y="331470"/>
                  </a:lnTo>
                  <a:lnTo>
                    <a:pt x="798531" y="332740"/>
                  </a:lnTo>
                  <a:lnTo>
                    <a:pt x="793743" y="405130"/>
                  </a:lnTo>
                  <a:lnTo>
                    <a:pt x="785364" y="443230"/>
                  </a:lnTo>
                  <a:lnTo>
                    <a:pt x="773014" y="485140"/>
                  </a:lnTo>
                  <a:lnTo>
                    <a:pt x="757104" y="521970"/>
                  </a:lnTo>
                  <a:lnTo>
                    <a:pt x="737914" y="556260"/>
                  </a:lnTo>
                  <a:lnTo>
                    <a:pt x="715722" y="588010"/>
                  </a:lnTo>
                  <a:lnTo>
                    <a:pt x="663453" y="640080"/>
                  </a:lnTo>
                  <a:lnTo>
                    <a:pt x="602529" y="680720"/>
                  </a:lnTo>
                  <a:lnTo>
                    <a:pt x="535185" y="707390"/>
                  </a:lnTo>
                  <a:lnTo>
                    <a:pt x="463653" y="723900"/>
                  </a:lnTo>
                  <a:lnTo>
                    <a:pt x="427015" y="727710"/>
                  </a:lnTo>
                  <a:close/>
                </a:path>
                <a:path w="817879" h="803910">
                  <a:moveTo>
                    <a:pt x="656244" y="727710"/>
                  </a:moveTo>
                  <a:lnTo>
                    <a:pt x="427015" y="727710"/>
                  </a:lnTo>
                  <a:lnTo>
                    <a:pt x="463653" y="723900"/>
                  </a:lnTo>
                  <a:lnTo>
                    <a:pt x="499803" y="717550"/>
                  </a:lnTo>
                  <a:lnTo>
                    <a:pt x="569520" y="695960"/>
                  </a:lnTo>
                  <a:lnTo>
                    <a:pt x="633933" y="661670"/>
                  </a:lnTo>
                  <a:lnTo>
                    <a:pt x="690809" y="615950"/>
                  </a:lnTo>
                  <a:lnTo>
                    <a:pt x="737914" y="556260"/>
                  </a:lnTo>
                  <a:lnTo>
                    <a:pt x="757104" y="521970"/>
                  </a:lnTo>
                  <a:lnTo>
                    <a:pt x="773014" y="485140"/>
                  </a:lnTo>
                  <a:lnTo>
                    <a:pt x="785364" y="443230"/>
                  </a:lnTo>
                  <a:lnTo>
                    <a:pt x="793743" y="405130"/>
                  </a:lnTo>
                  <a:lnTo>
                    <a:pt x="798364" y="345440"/>
                  </a:lnTo>
                  <a:lnTo>
                    <a:pt x="798296" y="330200"/>
                  </a:lnTo>
                  <a:lnTo>
                    <a:pt x="795356" y="298450"/>
                  </a:lnTo>
                  <a:lnTo>
                    <a:pt x="791195" y="278130"/>
                  </a:lnTo>
                  <a:lnTo>
                    <a:pt x="800525" y="307340"/>
                  </a:lnTo>
                  <a:lnTo>
                    <a:pt x="809171" y="345440"/>
                  </a:lnTo>
                  <a:lnTo>
                    <a:pt x="814870" y="384810"/>
                  </a:lnTo>
                  <a:lnTo>
                    <a:pt x="817449" y="426720"/>
                  </a:lnTo>
                  <a:lnTo>
                    <a:pt x="816732" y="471170"/>
                  </a:lnTo>
                  <a:lnTo>
                    <a:pt x="810707" y="511810"/>
                  </a:lnTo>
                  <a:lnTo>
                    <a:pt x="800097" y="549910"/>
                  </a:lnTo>
                  <a:lnTo>
                    <a:pt x="785247" y="585470"/>
                  </a:lnTo>
                  <a:lnTo>
                    <a:pt x="744198" y="648970"/>
                  </a:lnTo>
                  <a:lnTo>
                    <a:pt x="690305" y="703580"/>
                  </a:lnTo>
                  <a:lnTo>
                    <a:pt x="659401" y="726440"/>
                  </a:lnTo>
                  <a:lnTo>
                    <a:pt x="656244" y="727710"/>
                  </a:lnTo>
                  <a:close/>
                </a:path>
                <a:path w="817879" h="803910">
                  <a:moveTo>
                    <a:pt x="43949" y="303530"/>
                  </a:moveTo>
                  <a:lnTo>
                    <a:pt x="10540" y="303530"/>
                  </a:lnTo>
                  <a:lnTo>
                    <a:pt x="47135" y="294640"/>
                  </a:lnTo>
                  <a:lnTo>
                    <a:pt x="46451" y="295910"/>
                  </a:lnTo>
                  <a:lnTo>
                    <a:pt x="43949" y="303530"/>
                  </a:lnTo>
                  <a:close/>
                </a:path>
                <a:path w="817879" h="803910">
                  <a:moveTo>
                    <a:pt x="35192" y="330200"/>
                  </a:moveTo>
                  <a:lnTo>
                    <a:pt x="45617" y="298450"/>
                  </a:lnTo>
                  <a:lnTo>
                    <a:pt x="44165" y="303530"/>
                  </a:lnTo>
                  <a:lnTo>
                    <a:pt x="35192" y="330200"/>
                  </a:lnTo>
                  <a:close/>
                </a:path>
                <a:path w="817879" h="803910">
                  <a:moveTo>
                    <a:pt x="401218" y="803910"/>
                  </a:moveTo>
                  <a:lnTo>
                    <a:pt x="362475" y="802640"/>
                  </a:lnTo>
                  <a:lnTo>
                    <a:pt x="324296" y="798830"/>
                  </a:lnTo>
                  <a:lnTo>
                    <a:pt x="251007" y="778510"/>
                  </a:lnTo>
                  <a:lnTo>
                    <a:pt x="184095" y="745490"/>
                  </a:lnTo>
                  <a:lnTo>
                    <a:pt x="126306" y="697230"/>
                  </a:lnTo>
                  <a:lnTo>
                    <a:pt x="101691" y="666750"/>
                  </a:lnTo>
                  <a:lnTo>
                    <a:pt x="80387" y="632460"/>
                  </a:lnTo>
                  <a:lnTo>
                    <a:pt x="62737" y="594360"/>
                  </a:lnTo>
                  <a:lnTo>
                    <a:pt x="45394" y="543560"/>
                  </a:lnTo>
                  <a:lnTo>
                    <a:pt x="45016" y="542290"/>
                  </a:lnTo>
                  <a:lnTo>
                    <a:pt x="50899" y="552450"/>
                  </a:lnTo>
                  <a:lnTo>
                    <a:pt x="71619" y="581660"/>
                  </a:lnTo>
                  <a:lnTo>
                    <a:pt x="121367" y="632460"/>
                  </a:lnTo>
                  <a:lnTo>
                    <a:pt x="180329" y="671830"/>
                  </a:lnTo>
                  <a:lnTo>
                    <a:pt x="246273" y="702310"/>
                  </a:lnTo>
                  <a:lnTo>
                    <a:pt x="316964" y="720090"/>
                  </a:lnTo>
                  <a:lnTo>
                    <a:pt x="390168" y="727710"/>
                  </a:lnTo>
                  <a:lnTo>
                    <a:pt x="656244" y="727710"/>
                  </a:lnTo>
                  <a:lnTo>
                    <a:pt x="626315" y="745490"/>
                  </a:lnTo>
                  <a:lnTo>
                    <a:pt x="591391" y="763270"/>
                  </a:lnTo>
                  <a:lnTo>
                    <a:pt x="554973" y="777240"/>
                  </a:lnTo>
                  <a:lnTo>
                    <a:pt x="517403" y="788670"/>
                  </a:lnTo>
                  <a:lnTo>
                    <a:pt x="479026" y="797560"/>
                  </a:lnTo>
                  <a:lnTo>
                    <a:pt x="440183" y="802640"/>
                  </a:lnTo>
                  <a:lnTo>
                    <a:pt x="401218" y="803910"/>
                  </a:lnTo>
                  <a:close/>
                </a:path>
              </a:pathLst>
            </a:custGeom>
            <a:solidFill>
              <a:srgbClr val="9E9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83127" y="9270527"/>
              <a:ext cx="1014094" cy="1016635"/>
            </a:xfrm>
            <a:custGeom>
              <a:avLst/>
              <a:gdLst/>
              <a:ahLst/>
              <a:cxnLst/>
              <a:rect l="l" t="t" r="r" b="b"/>
              <a:pathLst>
                <a:path w="1014095" h="1016634">
                  <a:moveTo>
                    <a:pt x="655452" y="1016472"/>
                  </a:moveTo>
                  <a:lnTo>
                    <a:pt x="349764" y="1016472"/>
                  </a:lnTo>
                  <a:lnTo>
                    <a:pt x="340888" y="1010313"/>
                  </a:lnTo>
                  <a:lnTo>
                    <a:pt x="332381" y="1003550"/>
                  </a:lnTo>
                  <a:lnTo>
                    <a:pt x="324279" y="996216"/>
                  </a:lnTo>
                  <a:lnTo>
                    <a:pt x="316617" y="988310"/>
                  </a:lnTo>
                  <a:lnTo>
                    <a:pt x="253244" y="943098"/>
                  </a:lnTo>
                  <a:lnTo>
                    <a:pt x="215490" y="923305"/>
                  </a:lnTo>
                  <a:lnTo>
                    <a:pt x="180403" y="897568"/>
                  </a:lnTo>
                  <a:lnTo>
                    <a:pt x="148092" y="866560"/>
                  </a:lnTo>
                  <a:lnTo>
                    <a:pt x="118665" y="830956"/>
                  </a:lnTo>
                  <a:lnTo>
                    <a:pt x="92229" y="791427"/>
                  </a:lnTo>
                  <a:lnTo>
                    <a:pt x="68892" y="748648"/>
                  </a:lnTo>
                  <a:lnTo>
                    <a:pt x="48762" y="703292"/>
                  </a:lnTo>
                  <a:lnTo>
                    <a:pt x="31948" y="656032"/>
                  </a:lnTo>
                  <a:lnTo>
                    <a:pt x="18556" y="607541"/>
                  </a:lnTo>
                  <a:lnTo>
                    <a:pt x="8696" y="558492"/>
                  </a:lnTo>
                  <a:lnTo>
                    <a:pt x="2474" y="509559"/>
                  </a:lnTo>
                  <a:lnTo>
                    <a:pt x="0" y="461415"/>
                  </a:lnTo>
                  <a:lnTo>
                    <a:pt x="1379" y="414733"/>
                  </a:lnTo>
                  <a:lnTo>
                    <a:pt x="6722" y="370187"/>
                  </a:lnTo>
                  <a:lnTo>
                    <a:pt x="16134" y="328449"/>
                  </a:lnTo>
                  <a:lnTo>
                    <a:pt x="29681" y="290320"/>
                  </a:lnTo>
                  <a:lnTo>
                    <a:pt x="51349" y="242142"/>
                  </a:lnTo>
                  <a:lnTo>
                    <a:pt x="76993" y="198706"/>
                  </a:lnTo>
                  <a:lnTo>
                    <a:pt x="106304" y="159803"/>
                  </a:lnTo>
                  <a:lnTo>
                    <a:pt x="138926" y="125348"/>
                  </a:lnTo>
                  <a:lnTo>
                    <a:pt x="174505" y="95259"/>
                  </a:lnTo>
                  <a:lnTo>
                    <a:pt x="212684" y="69452"/>
                  </a:lnTo>
                  <a:lnTo>
                    <a:pt x="253110" y="47845"/>
                  </a:lnTo>
                  <a:lnTo>
                    <a:pt x="295427" y="30352"/>
                  </a:lnTo>
                  <a:lnTo>
                    <a:pt x="339281" y="16892"/>
                  </a:lnTo>
                  <a:lnTo>
                    <a:pt x="384316" y="7381"/>
                  </a:lnTo>
                  <a:lnTo>
                    <a:pt x="430177" y="1736"/>
                  </a:lnTo>
                  <a:lnTo>
                    <a:pt x="473354" y="0"/>
                  </a:lnTo>
                  <a:lnTo>
                    <a:pt x="476505" y="0"/>
                  </a:lnTo>
                  <a:lnTo>
                    <a:pt x="523667" y="1892"/>
                  </a:lnTo>
                  <a:lnTo>
                    <a:pt x="570578" y="7512"/>
                  </a:lnTo>
                  <a:lnTo>
                    <a:pt x="617475" y="16892"/>
                  </a:lnTo>
                  <a:lnTo>
                    <a:pt x="617298" y="16892"/>
                  </a:lnTo>
                  <a:lnTo>
                    <a:pt x="662174" y="29583"/>
                  </a:lnTo>
                  <a:lnTo>
                    <a:pt x="706114" y="45860"/>
                  </a:lnTo>
                  <a:lnTo>
                    <a:pt x="748320" y="65514"/>
                  </a:lnTo>
                  <a:lnTo>
                    <a:pt x="788419" y="88458"/>
                  </a:lnTo>
                  <a:lnTo>
                    <a:pt x="826040" y="114605"/>
                  </a:lnTo>
                  <a:lnTo>
                    <a:pt x="860809" y="143867"/>
                  </a:lnTo>
                  <a:lnTo>
                    <a:pt x="892355" y="176157"/>
                  </a:lnTo>
                  <a:lnTo>
                    <a:pt x="920306" y="211387"/>
                  </a:lnTo>
                  <a:lnTo>
                    <a:pt x="944290" y="249471"/>
                  </a:lnTo>
                  <a:lnTo>
                    <a:pt x="963934" y="290320"/>
                  </a:lnTo>
                  <a:lnTo>
                    <a:pt x="980521" y="334056"/>
                  </a:lnTo>
                  <a:lnTo>
                    <a:pt x="994007" y="379253"/>
                  </a:lnTo>
                  <a:lnTo>
                    <a:pt x="1004194" y="425564"/>
                  </a:lnTo>
                  <a:lnTo>
                    <a:pt x="1010880" y="472644"/>
                  </a:lnTo>
                  <a:lnTo>
                    <a:pt x="1013867" y="520145"/>
                  </a:lnTo>
                  <a:lnTo>
                    <a:pt x="1012953" y="567722"/>
                  </a:lnTo>
                  <a:lnTo>
                    <a:pt x="1007939" y="615026"/>
                  </a:lnTo>
                  <a:lnTo>
                    <a:pt x="998626" y="661713"/>
                  </a:lnTo>
                  <a:lnTo>
                    <a:pt x="984813" y="707435"/>
                  </a:lnTo>
                  <a:lnTo>
                    <a:pt x="966300" y="751845"/>
                  </a:lnTo>
                  <a:lnTo>
                    <a:pt x="942887" y="794598"/>
                  </a:lnTo>
                  <a:lnTo>
                    <a:pt x="914375" y="835346"/>
                  </a:lnTo>
                  <a:lnTo>
                    <a:pt x="880564" y="873743"/>
                  </a:lnTo>
                  <a:lnTo>
                    <a:pt x="841252" y="909443"/>
                  </a:lnTo>
                  <a:lnTo>
                    <a:pt x="804756" y="939298"/>
                  </a:lnTo>
                  <a:lnTo>
                    <a:pt x="760449" y="967879"/>
                  </a:lnTo>
                  <a:lnTo>
                    <a:pt x="710094" y="994007"/>
                  </a:lnTo>
                  <a:lnTo>
                    <a:pt x="655452" y="1016472"/>
                  </a:lnTo>
                  <a:close/>
                </a:path>
              </a:pathLst>
            </a:custGeom>
            <a:solidFill>
              <a:srgbClr val="6494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31791" y="9651987"/>
              <a:ext cx="1010285" cy="635635"/>
            </a:xfrm>
            <a:custGeom>
              <a:avLst/>
              <a:gdLst/>
              <a:ahLst/>
              <a:cxnLst/>
              <a:rect l="l" t="t" r="r" b="b"/>
              <a:pathLst>
                <a:path w="1010284" h="635634">
                  <a:moveTo>
                    <a:pt x="952766" y="569785"/>
                  </a:moveTo>
                  <a:lnTo>
                    <a:pt x="946810" y="503732"/>
                  </a:lnTo>
                  <a:lnTo>
                    <a:pt x="937234" y="458978"/>
                  </a:lnTo>
                  <a:lnTo>
                    <a:pt x="923772" y="414261"/>
                  </a:lnTo>
                  <a:lnTo>
                    <a:pt x="906576" y="370039"/>
                  </a:lnTo>
                  <a:lnTo>
                    <a:pt x="885837" y="326809"/>
                  </a:lnTo>
                  <a:lnTo>
                    <a:pt x="861733" y="285026"/>
                  </a:lnTo>
                  <a:lnTo>
                    <a:pt x="834466" y="245173"/>
                  </a:lnTo>
                  <a:lnTo>
                    <a:pt x="804189" y="207733"/>
                  </a:lnTo>
                  <a:lnTo>
                    <a:pt x="771093" y="173164"/>
                  </a:lnTo>
                  <a:lnTo>
                    <a:pt x="735368" y="141960"/>
                  </a:lnTo>
                  <a:lnTo>
                    <a:pt x="697191" y="114579"/>
                  </a:lnTo>
                  <a:lnTo>
                    <a:pt x="656742" y="91503"/>
                  </a:lnTo>
                  <a:lnTo>
                    <a:pt x="614197" y="73202"/>
                  </a:lnTo>
                  <a:lnTo>
                    <a:pt x="542963" y="51943"/>
                  </a:lnTo>
                  <a:lnTo>
                    <a:pt x="471830" y="44119"/>
                  </a:lnTo>
                  <a:lnTo>
                    <a:pt x="471703" y="43992"/>
                  </a:lnTo>
                  <a:lnTo>
                    <a:pt x="427774" y="47053"/>
                  </a:lnTo>
                  <a:lnTo>
                    <a:pt x="361848" y="63157"/>
                  </a:lnTo>
                  <a:lnTo>
                    <a:pt x="314083" y="84620"/>
                  </a:lnTo>
                  <a:lnTo>
                    <a:pt x="269506" y="112471"/>
                  </a:lnTo>
                  <a:lnTo>
                    <a:pt x="228358" y="145351"/>
                  </a:lnTo>
                  <a:lnTo>
                    <a:pt x="190906" y="181914"/>
                  </a:lnTo>
                  <a:lnTo>
                    <a:pt x="156527" y="221843"/>
                  </a:lnTo>
                  <a:lnTo>
                    <a:pt x="125272" y="265061"/>
                  </a:lnTo>
                  <a:lnTo>
                    <a:pt x="97993" y="310997"/>
                  </a:lnTo>
                  <a:lnTo>
                    <a:pt x="75526" y="359117"/>
                  </a:lnTo>
                  <a:lnTo>
                    <a:pt x="58699" y="408863"/>
                  </a:lnTo>
                  <a:lnTo>
                    <a:pt x="49479" y="453796"/>
                  </a:lnTo>
                  <a:lnTo>
                    <a:pt x="49428" y="454533"/>
                  </a:lnTo>
                  <a:lnTo>
                    <a:pt x="49314" y="455930"/>
                  </a:lnTo>
                  <a:lnTo>
                    <a:pt x="45859" y="499313"/>
                  </a:lnTo>
                  <a:lnTo>
                    <a:pt x="45961" y="502602"/>
                  </a:lnTo>
                  <a:lnTo>
                    <a:pt x="45986" y="503732"/>
                  </a:lnTo>
                  <a:lnTo>
                    <a:pt x="47282" y="544995"/>
                  </a:lnTo>
                  <a:lnTo>
                    <a:pt x="53225" y="590423"/>
                  </a:lnTo>
                  <a:lnTo>
                    <a:pt x="63106" y="635012"/>
                  </a:lnTo>
                  <a:lnTo>
                    <a:pt x="76581" y="635012"/>
                  </a:lnTo>
                  <a:lnTo>
                    <a:pt x="67335" y="590143"/>
                  </a:lnTo>
                  <a:lnTo>
                    <a:pt x="62509" y="544995"/>
                  </a:lnTo>
                  <a:lnTo>
                    <a:pt x="62420" y="536752"/>
                  </a:lnTo>
                  <a:lnTo>
                    <a:pt x="62179" y="499313"/>
                  </a:lnTo>
                  <a:lnTo>
                    <a:pt x="66586" y="454533"/>
                  </a:lnTo>
                  <a:lnTo>
                    <a:pt x="75844" y="410895"/>
                  </a:lnTo>
                  <a:lnTo>
                    <a:pt x="90703" y="367322"/>
                  </a:lnTo>
                  <a:lnTo>
                    <a:pt x="110909" y="324548"/>
                  </a:lnTo>
                  <a:lnTo>
                    <a:pt x="135788" y="283133"/>
                  </a:lnTo>
                  <a:lnTo>
                    <a:pt x="164655" y="243674"/>
                  </a:lnTo>
                  <a:lnTo>
                    <a:pt x="196811" y="206743"/>
                  </a:lnTo>
                  <a:lnTo>
                    <a:pt x="231584" y="172935"/>
                  </a:lnTo>
                  <a:lnTo>
                    <a:pt x="268274" y="142836"/>
                  </a:lnTo>
                  <a:lnTo>
                    <a:pt x="306222" y="117017"/>
                  </a:lnTo>
                  <a:lnTo>
                    <a:pt x="348932" y="95046"/>
                  </a:lnTo>
                  <a:lnTo>
                    <a:pt x="394093" y="79502"/>
                  </a:lnTo>
                  <a:lnTo>
                    <a:pt x="440931" y="70281"/>
                  </a:lnTo>
                  <a:lnTo>
                    <a:pt x="488721" y="67233"/>
                  </a:lnTo>
                  <a:lnTo>
                    <a:pt x="493039" y="67233"/>
                  </a:lnTo>
                  <a:lnTo>
                    <a:pt x="531964" y="70700"/>
                  </a:lnTo>
                  <a:lnTo>
                    <a:pt x="588492" y="86702"/>
                  </a:lnTo>
                  <a:lnTo>
                    <a:pt x="660450" y="116154"/>
                  </a:lnTo>
                  <a:lnTo>
                    <a:pt x="701675" y="140296"/>
                  </a:lnTo>
                  <a:lnTo>
                    <a:pt x="740410" y="169100"/>
                  </a:lnTo>
                  <a:lnTo>
                    <a:pt x="776414" y="202018"/>
                  </a:lnTo>
                  <a:lnTo>
                    <a:pt x="809472" y="238531"/>
                  </a:lnTo>
                  <a:lnTo>
                    <a:pt x="839355" y="278091"/>
                  </a:lnTo>
                  <a:lnTo>
                    <a:pt x="865797" y="320141"/>
                  </a:lnTo>
                  <a:lnTo>
                    <a:pt x="888606" y="364159"/>
                  </a:lnTo>
                  <a:lnTo>
                    <a:pt x="907503" y="409600"/>
                  </a:lnTo>
                  <a:lnTo>
                    <a:pt x="922286" y="455930"/>
                  </a:lnTo>
                  <a:lnTo>
                    <a:pt x="932713" y="502602"/>
                  </a:lnTo>
                  <a:lnTo>
                    <a:pt x="938555" y="549071"/>
                  </a:lnTo>
                  <a:lnTo>
                    <a:pt x="939482" y="571042"/>
                  </a:lnTo>
                  <a:lnTo>
                    <a:pt x="939063" y="592747"/>
                  </a:lnTo>
                  <a:lnTo>
                    <a:pt x="937298" y="614133"/>
                  </a:lnTo>
                  <a:lnTo>
                    <a:pt x="934262" y="635012"/>
                  </a:lnTo>
                  <a:lnTo>
                    <a:pt x="948347" y="635012"/>
                  </a:lnTo>
                  <a:lnTo>
                    <a:pt x="951826" y="602653"/>
                  </a:lnTo>
                  <a:lnTo>
                    <a:pt x="952766" y="569785"/>
                  </a:lnTo>
                  <a:close/>
                </a:path>
                <a:path w="1010284" h="635634">
                  <a:moveTo>
                    <a:pt x="1009942" y="530758"/>
                  </a:moveTo>
                  <a:lnTo>
                    <a:pt x="1009916" y="530199"/>
                  </a:lnTo>
                  <a:lnTo>
                    <a:pt x="1007872" y="480606"/>
                  </a:lnTo>
                  <a:lnTo>
                    <a:pt x="1001560" y="430542"/>
                  </a:lnTo>
                  <a:lnTo>
                    <a:pt x="990968" y="381114"/>
                  </a:lnTo>
                  <a:lnTo>
                    <a:pt x="976083" y="332867"/>
                  </a:lnTo>
                  <a:lnTo>
                    <a:pt x="956868" y="286346"/>
                  </a:lnTo>
                  <a:lnTo>
                    <a:pt x="933297" y="242100"/>
                  </a:lnTo>
                  <a:lnTo>
                    <a:pt x="905357" y="200672"/>
                  </a:lnTo>
                  <a:lnTo>
                    <a:pt x="873023" y="162610"/>
                  </a:lnTo>
                  <a:lnTo>
                    <a:pt x="835558" y="127596"/>
                  </a:lnTo>
                  <a:lnTo>
                    <a:pt x="794588" y="96850"/>
                  </a:lnTo>
                  <a:lnTo>
                    <a:pt x="750646" y="70345"/>
                  </a:lnTo>
                  <a:lnTo>
                    <a:pt x="704291" y="48069"/>
                  </a:lnTo>
                  <a:lnTo>
                    <a:pt x="656031" y="30022"/>
                  </a:lnTo>
                  <a:lnTo>
                    <a:pt x="634187" y="23926"/>
                  </a:lnTo>
                  <a:lnTo>
                    <a:pt x="606437" y="16179"/>
                  </a:lnTo>
                  <a:lnTo>
                    <a:pt x="556031" y="6540"/>
                  </a:lnTo>
                  <a:lnTo>
                    <a:pt x="505358" y="1066"/>
                  </a:lnTo>
                  <a:lnTo>
                    <a:pt x="479513" y="0"/>
                  </a:lnTo>
                  <a:lnTo>
                    <a:pt x="470903" y="0"/>
                  </a:lnTo>
                  <a:lnTo>
                    <a:pt x="470801" y="215"/>
                  </a:lnTo>
                  <a:lnTo>
                    <a:pt x="470166" y="215"/>
                  </a:lnTo>
                  <a:lnTo>
                    <a:pt x="420319" y="2667"/>
                  </a:lnTo>
                  <a:lnTo>
                    <a:pt x="371081" y="10045"/>
                  </a:lnTo>
                  <a:lnTo>
                    <a:pt x="323430" y="22148"/>
                  </a:lnTo>
                  <a:lnTo>
                    <a:pt x="277723" y="38849"/>
                  </a:lnTo>
                  <a:lnTo>
                    <a:pt x="234276" y="60007"/>
                  </a:lnTo>
                  <a:lnTo>
                    <a:pt x="193433" y="85458"/>
                  </a:lnTo>
                  <a:lnTo>
                    <a:pt x="155511" y="115074"/>
                  </a:lnTo>
                  <a:lnTo>
                    <a:pt x="120853" y="148704"/>
                  </a:lnTo>
                  <a:lnTo>
                    <a:pt x="89789" y="186207"/>
                  </a:lnTo>
                  <a:lnTo>
                    <a:pt x="62649" y="227431"/>
                  </a:lnTo>
                  <a:lnTo>
                    <a:pt x="39776" y="272237"/>
                  </a:lnTo>
                  <a:lnTo>
                    <a:pt x="21488" y="320471"/>
                  </a:lnTo>
                  <a:lnTo>
                    <a:pt x="8724" y="371411"/>
                  </a:lnTo>
                  <a:lnTo>
                    <a:pt x="1752" y="423760"/>
                  </a:lnTo>
                  <a:lnTo>
                    <a:pt x="0" y="476885"/>
                  </a:lnTo>
                  <a:lnTo>
                    <a:pt x="2819" y="530199"/>
                  </a:lnTo>
                  <a:lnTo>
                    <a:pt x="2895" y="530758"/>
                  </a:lnTo>
                  <a:lnTo>
                    <a:pt x="9639" y="583082"/>
                  </a:lnTo>
                  <a:lnTo>
                    <a:pt x="19812" y="634796"/>
                  </a:lnTo>
                  <a:lnTo>
                    <a:pt x="19837" y="635012"/>
                  </a:lnTo>
                  <a:lnTo>
                    <a:pt x="32664" y="635012"/>
                  </a:lnTo>
                  <a:lnTo>
                    <a:pt x="32626" y="634796"/>
                  </a:lnTo>
                  <a:lnTo>
                    <a:pt x="23749" y="586994"/>
                  </a:lnTo>
                  <a:lnTo>
                    <a:pt x="18122" y="538924"/>
                  </a:lnTo>
                  <a:lnTo>
                    <a:pt x="15735" y="491172"/>
                  </a:lnTo>
                  <a:lnTo>
                    <a:pt x="16535" y="444169"/>
                  </a:lnTo>
                  <a:lnTo>
                    <a:pt x="21602" y="396036"/>
                  </a:lnTo>
                  <a:lnTo>
                    <a:pt x="31775" y="349186"/>
                  </a:lnTo>
                  <a:lnTo>
                    <a:pt x="46824" y="304012"/>
                  </a:lnTo>
                  <a:lnTo>
                    <a:pt x="66509" y="260896"/>
                  </a:lnTo>
                  <a:lnTo>
                    <a:pt x="90627" y="220205"/>
                  </a:lnTo>
                  <a:lnTo>
                    <a:pt x="118922" y="182346"/>
                  </a:lnTo>
                  <a:lnTo>
                    <a:pt x="151180" y="147675"/>
                  </a:lnTo>
                  <a:lnTo>
                    <a:pt x="187159" y="116598"/>
                  </a:lnTo>
                  <a:lnTo>
                    <a:pt x="226644" y="89484"/>
                  </a:lnTo>
                  <a:lnTo>
                    <a:pt x="269392" y="66725"/>
                  </a:lnTo>
                  <a:lnTo>
                    <a:pt x="318312" y="47612"/>
                  </a:lnTo>
                  <a:lnTo>
                    <a:pt x="368896" y="34277"/>
                  </a:lnTo>
                  <a:lnTo>
                    <a:pt x="420624" y="26479"/>
                  </a:lnTo>
                  <a:lnTo>
                    <a:pt x="472973" y="23926"/>
                  </a:lnTo>
                  <a:lnTo>
                    <a:pt x="528878" y="26708"/>
                  </a:lnTo>
                  <a:lnTo>
                    <a:pt x="584314" y="34836"/>
                  </a:lnTo>
                  <a:lnTo>
                    <a:pt x="637120" y="47612"/>
                  </a:lnTo>
                  <a:lnTo>
                    <a:pt x="691286" y="65836"/>
                  </a:lnTo>
                  <a:lnTo>
                    <a:pt x="739940" y="87731"/>
                  </a:lnTo>
                  <a:lnTo>
                    <a:pt x="784758" y="113919"/>
                  </a:lnTo>
                  <a:lnTo>
                    <a:pt x="825588" y="144208"/>
                  </a:lnTo>
                  <a:lnTo>
                    <a:pt x="862355" y="178422"/>
                  </a:lnTo>
                  <a:lnTo>
                    <a:pt x="894918" y="216382"/>
                  </a:lnTo>
                  <a:lnTo>
                    <a:pt x="923163" y="257886"/>
                  </a:lnTo>
                  <a:lnTo>
                    <a:pt x="946975" y="302768"/>
                  </a:lnTo>
                  <a:lnTo>
                    <a:pt x="966241" y="350824"/>
                  </a:lnTo>
                  <a:lnTo>
                    <a:pt x="980846" y="401878"/>
                  </a:lnTo>
                  <a:lnTo>
                    <a:pt x="989520" y="448106"/>
                  </a:lnTo>
                  <a:lnTo>
                    <a:pt x="994181" y="494842"/>
                  </a:lnTo>
                  <a:lnTo>
                    <a:pt x="994854" y="541743"/>
                  </a:lnTo>
                  <a:lnTo>
                    <a:pt x="991501" y="588505"/>
                  </a:lnTo>
                  <a:lnTo>
                    <a:pt x="984148" y="634796"/>
                  </a:lnTo>
                  <a:lnTo>
                    <a:pt x="1000277" y="634796"/>
                  </a:lnTo>
                  <a:lnTo>
                    <a:pt x="1002677" y="621487"/>
                  </a:lnTo>
                  <a:lnTo>
                    <a:pt x="1004735" y="607999"/>
                  </a:lnTo>
                  <a:lnTo>
                    <a:pt x="1006436" y="594321"/>
                  </a:lnTo>
                  <a:lnTo>
                    <a:pt x="1007770" y="580440"/>
                  </a:lnTo>
                  <a:lnTo>
                    <a:pt x="1009942" y="530758"/>
                  </a:lnTo>
                  <a:close/>
                </a:path>
              </a:pathLst>
            </a:custGeom>
            <a:solidFill>
              <a:srgbClr val="91A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79032" y="10142892"/>
              <a:ext cx="1613535" cy="144145"/>
            </a:xfrm>
            <a:custGeom>
              <a:avLst/>
              <a:gdLst/>
              <a:ahLst/>
              <a:cxnLst/>
              <a:rect l="l" t="t" r="r" b="b"/>
              <a:pathLst>
                <a:path w="1613534" h="144145">
                  <a:moveTo>
                    <a:pt x="147701" y="144145"/>
                  </a:moveTo>
                  <a:lnTo>
                    <a:pt x="132969" y="133515"/>
                  </a:lnTo>
                  <a:lnTo>
                    <a:pt x="114655" y="126212"/>
                  </a:lnTo>
                  <a:lnTo>
                    <a:pt x="94424" y="121996"/>
                  </a:lnTo>
                  <a:lnTo>
                    <a:pt x="73914" y="120650"/>
                  </a:lnTo>
                  <a:lnTo>
                    <a:pt x="64846" y="120929"/>
                  </a:lnTo>
                  <a:lnTo>
                    <a:pt x="18948" y="132537"/>
                  </a:lnTo>
                  <a:lnTo>
                    <a:pt x="0" y="144145"/>
                  </a:lnTo>
                  <a:lnTo>
                    <a:pt x="147701" y="144145"/>
                  </a:lnTo>
                  <a:close/>
                </a:path>
                <a:path w="1613534" h="144145">
                  <a:moveTo>
                    <a:pt x="1613268" y="144018"/>
                  </a:moveTo>
                  <a:lnTo>
                    <a:pt x="1587741" y="108623"/>
                  </a:lnTo>
                  <a:lnTo>
                    <a:pt x="1554060" y="78600"/>
                  </a:lnTo>
                  <a:lnTo>
                    <a:pt x="1513687" y="53746"/>
                  </a:lnTo>
                  <a:lnTo>
                    <a:pt x="1468247" y="33934"/>
                  </a:lnTo>
                  <a:lnTo>
                    <a:pt x="1418755" y="18745"/>
                  </a:lnTo>
                  <a:lnTo>
                    <a:pt x="1367155" y="8204"/>
                  </a:lnTo>
                  <a:lnTo>
                    <a:pt x="1314742" y="2019"/>
                  </a:lnTo>
                  <a:lnTo>
                    <a:pt x="1263002" y="0"/>
                  </a:lnTo>
                  <a:lnTo>
                    <a:pt x="1223822" y="1193"/>
                  </a:lnTo>
                  <a:lnTo>
                    <a:pt x="1152385" y="10502"/>
                  </a:lnTo>
                  <a:lnTo>
                    <a:pt x="1068285" y="33934"/>
                  </a:lnTo>
                  <a:lnTo>
                    <a:pt x="1019251" y="54711"/>
                  </a:lnTo>
                  <a:lnTo>
                    <a:pt x="974280" y="80289"/>
                  </a:lnTo>
                  <a:lnTo>
                    <a:pt x="933323" y="110210"/>
                  </a:lnTo>
                  <a:lnTo>
                    <a:pt x="896353" y="144018"/>
                  </a:lnTo>
                  <a:lnTo>
                    <a:pt x="1613268" y="144018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3424" y="9027144"/>
              <a:ext cx="231456" cy="2436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298833" y="8645943"/>
              <a:ext cx="2399030" cy="1641475"/>
            </a:xfrm>
            <a:custGeom>
              <a:avLst/>
              <a:gdLst/>
              <a:ahLst/>
              <a:cxnLst/>
              <a:rect l="l" t="t" r="r" b="b"/>
              <a:pathLst>
                <a:path w="2399030" h="1641475">
                  <a:moveTo>
                    <a:pt x="1050455" y="506336"/>
                  </a:moveTo>
                  <a:lnTo>
                    <a:pt x="1047496" y="461568"/>
                  </a:lnTo>
                  <a:lnTo>
                    <a:pt x="1041387" y="420217"/>
                  </a:lnTo>
                  <a:lnTo>
                    <a:pt x="1017511" y="332422"/>
                  </a:lnTo>
                  <a:lnTo>
                    <a:pt x="997902" y="285178"/>
                  </a:lnTo>
                  <a:lnTo>
                    <a:pt x="973848" y="241668"/>
                  </a:lnTo>
                  <a:lnTo>
                    <a:pt x="945743" y="201841"/>
                  </a:lnTo>
                  <a:lnTo>
                    <a:pt x="913993" y="165696"/>
                  </a:lnTo>
                  <a:lnTo>
                    <a:pt x="879005" y="133184"/>
                  </a:lnTo>
                  <a:lnTo>
                    <a:pt x="841171" y="104292"/>
                  </a:lnTo>
                  <a:lnTo>
                    <a:pt x="800887" y="78981"/>
                  </a:lnTo>
                  <a:lnTo>
                    <a:pt x="758558" y="57226"/>
                  </a:lnTo>
                  <a:lnTo>
                    <a:pt x="714565" y="39014"/>
                  </a:lnTo>
                  <a:lnTo>
                    <a:pt x="669340" y="24295"/>
                  </a:lnTo>
                  <a:lnTo>
                    <a:pt x="623252" y="13055"/>
                  </a:lnTo>
                  <a:lnTo>
                    <a:pt x="576719" y="5257"/>
                  </a:lnTo>
                  <a:lnTo>
                    <a:pt x="530136" y="901"/>
                  </a:lnTo>
                  <a:lnTo>
                    <a:pt x="515150" y="139"/>
                  </a:lnTo>
                  <a:lnTo>
                    <a:pt x="507657" y="139"/>
                  </a:lnTo>
                  <a:lnTo>
                    <a:pt x="501815" y="0"/>
                  </a:lnTo>
                  <a:lnTo>
                    <a:pt x="462902" y="2222"/>
                  </a:lnTo>
                  <a:lnTo>
                    <a:pt x="424510" y="8153"/>
                  </a:lnTo>
                  <a:lnTo>
                    <a:pt x="386791" y="17589"/>
                  </a:lnTo>
                  <a:lnTo>
                    <a:pt x="349897" y="30365"/>
                  </a:lnTo>
                  <a:lnTo>
                    <a:pt x="313994" y="46278"/>
                  </a:lnTo>
                  <a:lnTo>
                    <a:pt x="279247" y="65138"/>
                  </a:lnTo>
                  <a:lnTo>
                    <a:pt x="245783" y="86741"/>
                  </a:lnTo>
                  <a:lnTo>
                    <a:pt x="213779" y="110921"/>
                  </a:lnTo>
                  <a:lnTo>
                    <a:pt x="183388" y="137477"/>
                  </a:lnTo>
                  <a:lnTo>
                    <a:pt x="154774" y="166217"/>
                  </a:lnTo>
                  <a:lnTo>
                    <a:pt x="128066" y="196951"/>
                  </a:lnTo>
                  <a:lnTo>
                    <a:pt x="103441" y="229476"/>
                  </a:lnTo>
                  <a:lnTo>
                    <a:pt x="81051" y="263626"/>
                  </a:lnTo>
                  <a:lnTo>
                    <a:pt x="61061" y="299199"/>
                  </a:lnTo>
                  <a:lnTo>
                    <a:pt x="43611" y="336003"/>
                  </a:lnTo>
                  <a:lnTo>
                    <a:pt x="28854" y="373849"/>
                  </a:lnTo>
                  <a:lnTo>
                    <a:pt x="16967" y="412546"/>
                  </a:lnTo>
                  <a:lnTo>
                    <a:pt x="8089" y="451904"/>
                  </a:lnTo>
                  <a:lnTo>
                    <a:pt x="2387" y="491718"/>
                  </a:lnTo>
                  <a:lnTo>
                    <a:pt x="0" y="531825"/>
                  </a:lnTo>
                  <a:lnTo>
                    <a:pt x="1104" y="572020"/>
                  </a:lnTo>
                  <a:lnTo>
                    <a:pt x="5842" y="612114"/>
                  </a:lnTo>
                  <a:lnTo>
                    <a:pt x="14376" y="651916"/>
                  </a:lnTo>
                  <a:lnTo>
                    <a:pt x="26860" y="691222"/>
                  </a:lnTo>
                  <a:lnTo>
                    <a:pt x="43459" y="729869"/>
                  </a:lnTo>
                  <a:lnTo>
                    <a:pt x="64300" y="767651"/>
                  </a:lnTo>
                  <a:lnTo>
                    <a:pt x="89573" y="804379"/>
                  </a:lnTo>
                  <a:lnTo>
                    <a:pt x="119418" y="839851"/>
                  </a:lnTo>
                  <a:lnTo>
                    <a:pt x="147701" y="868794"/>
                  </a:lnTo>
                  <a:lnTo>
                    <a:pt x="180936" y="895540"/>
                  </a:lnTo>
                  <a:lnTo>
                    <a:pt x="218478" y="919861"/>
                  </a:lnTo>
                  <a:lnTo>
                    <a:pt x="259651" y="941590"/>
                  </a:lnTo>
                  <a:lnTo>
                    <a:pt x="303834" y="960513"/>
                  </a:lnTo>
                  <a:lnTo>
                    <a:pt x="350367" y="976452"/>
                  </a:lnTo>
                  <a:lnTo>
                    <a:pt x="398602" y="989177"/>
                  </a:lnTo>
                  <a:lnTo>
                    <a:pt x="447878" y="998512"/>
                  </a:lnTo>
                  <a:lnTo>
                    <a:pt x="497573" y="1004265"/>
                  </a:lnTo>
                  <a:lnTo>
                    <a:pt x="547027" y="1006221"/>
                  </a:lnTo>
                  <a:lnTo>
                    <a:pt x="595223" y="1004265"/>
                  </a:lnTo>
                  <a:lnTo>
                    <a:pt x="643293" y="997864"/>
                  </a:lnTo>
                  <a:lnTo>
                    <a:pt x="688454" y="987120"/>
                  </a:lnTo>
                  <a:lnTo>
                    <a:pt x="730745" y="971740"/>
                  </a:lnTo>
                  <a:lnTo>
                    <a:pt x="769493" y="951496"/>
                  </a:lnTo>
                  <a:lnTo>
                    <a:pt x="804075" y="926211"/>
                  </a:lnTo>
                  <a:lnTo>
                    <a:pt x="872655" y="889254"/>
                  </a:lnTo>
                  <a:lnTo>
                    <a:pt x="909726" y="873442"/>
                  </a:lnTo>
                  <a:lnTo>
                    <a:pt x="942098" y="849591"/>
                  </a:lnTo>
                  <a:lnTo>
                    <a:pt x="969924" y="818819"/>
                  </a:lnTo>
                  <a:lnTo>
                    <a:pt x="993368" y="782294"/>
                  </a:lnTo>
                  <a:lnTo>
                    <a:pt x="1012571" y="741146"/>
                  </a:lnTo>
                  <a:lnTo>
                    <a:pt x="1027684" y="696544"/>
                  </a:lnTo>
                  <a:lnTo>
                    <a:pt x="1038885" y="649605"/>
                  </a:lnTo>
                  <a:lnTo>
                    <a:pt x="1046302" y="601497"/>
                  </a:lnTo>
                  <a:lnTo>
                    <a:pt x="1050112" y="553364"/>
                  </a:lnTo>
                  <a:lnTo>
                    <a:pt x="1050455" y="506336"/>
                  </a:lnTo>
                  <a:close/>
                </a:path>
                <a:path w="2399030" h="1641475">
                  <a:moveTo>
                    <a:pt x="2341283" y="1615528"/>
                  </a:moveTo>
                  <a:lnTo>
                    <a:pt x="2338984" y="1564259"/>
                  </a:lnTo>
                  <a:lnTo>
                    <a:pt x="2325827" y="1493850"/>
                  </a:lnTo>
                  <a:lnTo>
                    <a:pt x="2312339" y="1449133"/>
                  </a:lnTo>
                  <a:lnTo>
                    <a:pt x="2295118" y="1404912"/>
                  </a:lnTo>
                  <a:lnTo>
                    <a:pt x="2274366" y="1361681"/>
                  </a:lnTo>
                  <a:lnTo>
                    <a:pt x="2250262" y="1319885"/>
                  </a:lnTo>
                  <a:lnTo>
                    <a:pt x="2222970" y="1280033"/>
                  </a:lnTo>
                  <a:lnTo>
                    <a:pt x="2192693" y="1242580"/>
                  </a:lnTo>
                  <a:lnTo>
                    <a:pt x="2159597" y="1207998"/>
                  </a:lnTo>
                  <a:lnTo>
                    <a:pt x="2123871" y="1176782"/>
                  </a:lnTo>
                  <a:lnTo>
                    <a:pt x="2085682" y="1149375"/>
                  </a:lnTo>
                  <a:lnTo>
                    <a:pt x="2045233" y="1126274"/>
                  </a:lnTo>
                  <a:lnTo>
                    <a:pt x="2002688" y="1107948"/>
                  </a:lnTo>
                  <a:lnTo>
                    <a:pt x="1985429" y="1102106"/>
                  </a:lnTo>
                  <a:lnTo>
                    <a:pt x="1966785" y="1095794"/>
                  </a:lnTo>
                  <a:lnTo>
                    <a:pt x="1931581" y="1086650"/>
                  </a:lnTo>
                  <a:lnTo>
                    <a:pt x="1896414" y="1080871"/>
                  </a:lnTo>
                  <a:lnTo>
                    <a:pt x="1860575" y="1078865"/>
                  </a:lnTo>
                  <a:lnTo>
                    <a:pt x="1860575" y="1078992"/>
                  </a:lnTo>
                  <a:lnTo>
                    <a:pt x="1846173" y="1079334"/>
                  </a:lnTo>
                  <a:lnTo>
                    <a:pt x="1801266" y="1084453"/>
                  </a:lnTo>
                  <a:lnTo>
                    <a:pt x="1750542" y="1098156"/>
                  </a:lnTo>
                  <a:lnTo>
                    <a:pt x="1702777" y="1119619"/>
                  </a:lnTo>
                  <a:lnTo>
                    <a:pt x="1658213" y="1147470"/>
                  </a:lnTo>
                  <a:lnTo>
                    <a:pt x="1617091" y="1180350"/>
                  </a:lnTo>
                  <a:lnTo>
                    <a:pt x="1579651" y="1216914"/>
                  </a:lnTo>
                  <a:lnTo>
                    <a:pt x="1545272" y="1256779"/>
                  </a:lnTo>
                  <a:lnTo>
                    <a:pt x="1514017" y="1299959"/>
                  </a:lnTo>
                  <a:lnTo>
                    <a:pt x="1486712" y="1345882"/>
                  </a:lnTo>
                  <a:lnTo>
                    <a:pt x="1464208" y="1393990"/>
                  </a:lnTo>
                  <a:lnTo>
                    <a:pt x="1447317" y="1443736"/>
                  </a:lnTo>
                  <a:lnTo>
                    <a:pt x="1437563" y="1492707"/>
                  </a:lnTo>
                  <a:lnTo>
                    <a:pt x="1434338" y="1542275"/>
                  </a:lnTo>
                  <a:lnTo>
                    <a:pt x="1436966" y="1591919"/>
                  </a:lnTo>
                  <a:lnTo>
                    <a:pt x="1444764" y="1641055"/>
                  </a:lnTo>
                  <a:lnTo>
                    <a:pt x="1458620" y="1641055"/>
                  </a:lnTo>
                  <a:lnTo>
                    <a:pt x="1451851" y="1591919"/>
                  </a:lnTo>
                  <a:lnTo>
                    <a:pt x="1451775" y="1589925"/>
                  </a:lnTo>
                  <a:lnTo>
                    <a:pt x="1450390" y="1542275"/>
                  </a:lnTo>
                  <a:lnTo>
                    <a:pt x="1454505" y="1493380"/>
                  </a:lnTo>
                  <a:lnTo>
                    <a:pt x="1464335" y="1445768"/>
                  </a:lnTo>
                  <a:lnTo>
                    <a:pt x="1479194" y="1402194"/>
                  </a:lnTo>
                  <a:lnTo>
                    <a:pt x="1499412" y="1359420"/>
                  </a:lnTo>
                  <a:lnTo>
                    <a:pt x="1524279" y="1318006"/>
                  </a:lnTo>
                  <a:lnTo>
                    <a:pt x="1553146" y="1278547"/>
                  </a:lnTo>
                  <a:lnTo>
                    <a:pt x="1585302" y="1241615"/>
                  </a:lnTo>
                  <a:lnTo>
                    <a:pt x="1620075" y="1207808"/>
                  </a:lnTo>
                  <a:lnTo>
                    <a:pt x="1656778" y="1177709"/>
                  </a:lnTo>
                  <a:lnTo>
                    <a:pt x="1694713" y="1151890"/>
                  </a:lnTo>
                  <a:lnTo>
                    <a:pt x="1737410" y="1129919"/>
                  </a:lnTo>
                  <a:lnTo>
                    <a:pt x="1782521" y="1114374"/>
                  </a:lnTo>
                  <a:lnTo>
                    <a:pt x="1829320" y="1105154"/>
                  </a:lnTo>
                  <a:lnTo>
                    <a:pt x="1877085" y="1102106"/>
                  </a:lnTo>
                  <a:lnTo>
                    <a:pt x="1881403" y="1102106"/>
                  </a:lnTo>
                  <a:lnTo>
                    <a:pt x="1920455" y="1105573"/>
                  </a:lnTo>
                  <a:lnTo>
                    <a:pt x="1976932" y="1121575"/>
                  </a:lnTo>
                  <a:lnTo>
                    <a:pt x="2048954" y="1151001"/>
                  </a:lnTo>
                  <a:lnTo>
                    <a:pt x="2090166" y="1175118"/>
                  </a:lnTo>
                  <a:lnTo>
                    <a:pt x="2128901" y="1203921"/>
                  </a:lnTo>
                  <a:lnTo>
                    <a:pt x="2164905" y="1236840"/>
                  </a:lnTo>
                  <a:lnTo>
                    <a:pt x="2197976" y="1273352"/>
                  </a:lnTo>
                  <a:lnTo>
                    <a:pt x="2227846" y="1312913"/>
                  </a:lnTo>
                  <a:lnTo>
                    <a:pt x="2254300" y="1354975"/>
                  </a:lnTo>
                  <a:lnTo>
                    <a:pt x="2277097" y="1399006"/>
                  </a:lnTo>
                  <a:lnTo>
                    <a:pt x="2296007" y="1444459"/>
                  </a:lnTo>
                  <a:lnTo>
                    <a:pt x="2310790" y="1490789"/>
                  </a:lnTo>
                  <a:lnTo>
                    <a:pt x="2321217" y="1537462"/>
                  </a:lnTo>
                  <a:lnTo>
                    <a:pt x="2327046" y="1583944"/>
                  </a:lnTo>
                  <a:lnTo>
                    <a:pt x="2327922" y="1615528"/>
                  </a:lnTo>
                  <a:lnTo>
                    <a:pt x="2327618" y="1626895"/>
                  </a:lnTo>
                  <a:lnTo>
                    <a:pt x="2326665" y="1641055"/>
                  </a:lnTo>
                  <a:lnTo>
                    <a:pt x="2340127" y="1641055"/>
                  </a:lnTo>
                  <a:lnTo>
                    <a:pt x="2341283" y="1615528"/>
                  </a:lnTo>
                  <a:close/>
                </a:path>
                <a:path w="2399030" h="1641475">
                  <a:moveTo>
                    <a:pt x="2398649" y="1566100"/>
                  </a:moveTo>
                  <a:lnTo>
                    <a:pt x="2396579" y="1515922"/>
                  </a:lnTo>
                  <a:lnTo>
                    <a:pt x="2390254" y="1465834"/>
                  </a:lnTo>
                  <a:lnTo>
                    <a:pt x="2379662" y="1416405"/>
                  </a:lnTo>
                  <a:lnTo>
                    <a:pt x="2364765" y="1368158"/>
                  </a:lnTo>
                  <a:lnTo>
                    <a:pt x="2345550" y="1321638"/>
                  </a:lnTo>
                  <a:lnTo>
                    <a:pt x="2321966" y="1277416"/>
                  </a:lnTo>
                  <a:lnTo>
                    <a:pt x="2294013" y="1236014"/>
                  </a:lnTo>
                  <a:lnTo>
                    <a:pt x="2261641" y="1197991"/>
                  </a:lnTo>
                  <a:lnTo>
                    <a:pt x="2224189" y="1162977"/>
                  </a:lnTo>
                  <a:lnTo>
                    <a:pt x="2183231" y="1132205"/>
                  </a:lnTo>
                  <a:lnTo>
                    <a:pt x="2139302" y="1105687"/>
                  </a:lnTo>
                  <a:lnTo>
                    <a:pt x="2092960" y="1083411"/>
                  </a:lnTo>
                  <a:lnTo>
                    <a:pt x="2044712" y="1065352"/>
                  </a:lnTo>
                  <a:lnTo>
                    <a:pt x="1995106" y="1051509"/>
                  </a:lnTo>
                  <a:lnTo>
                    <a:pt x="1944687" y="1041882"/>
                  </a:lnTo>
                  <a:lnTo>
                    <a:pt x="1893976" y="1036447"/>
                  </a:lnTo>
                  <a:lnTo>
                    <a:pt x="1868131" y="1035380"/>
                  </a:lnTo>
                  <a:lnTo>
                    <a:pt x="1858111" y="1035380"/>
                  </a:lnTo>
                  <a:lnTo>
                    <a:pt x="1809064" y="1037793"/>
                  </a:lnTo>
                  <a:lnTo>
                    <a:pt x="1759826" y="1045159"/>
                  </a:lnTo>
                  <a:lnTo>
                    <a:pt x="1712188" y="1057262"/>
                  </a:lnTo>
                  <a:lnTo>
                    <a:pt x="1666481" y="1073962"/>
                  </a:lnTo>
                  <a:lnTo>
                    <a:pt x="1623034" y="1095108"/>
                  </a:lnTo>
                  <a:lnTo>
                    <a:pt x="1582178" y="1120559"/>
                  </a:lnTo>
                  <a:lnTo>
                    <a:pt x="1544256" y="1150175"/>
                  </a:lnTo>
                  <a:lnTo>
                    <a:pt x="1509598" y="1183805"/>
                  </a:lnTo>
                  <a:lnTo>
                    <a:pt x="1478534" y="1221333"/>
                  </a:lnTo>
                  <a:lnTo>
                    <a:pt x="1451394" y="1262583"/>
                  </a:lnTo>
                  <a:lnTo>
                    <a:pt x="1428521" y="1307426"/>
                  </a:lnTo>
                  <a:lnTo>
                    <a:pt x="1410233" y="1355725"/>
                  </a:lnTo>
                  <a:lnTo>
                    <a:pt x="1398435" y="1401813"/>
                  </a:lnTo>
                  <a:lnTo>
                    <a:pt x="1391437" y="1449095"/>
                  </a:lnTo>
                  <a:lnTo>
                    <a:pt x="1388808" y="1497126"/>
                  </a:lnTo>
                  <a:lnTo>
                    <a:pt x="1390091" y="1545437"/>
                  </a:lnTo>
                  <a:lnTo>
                    <a:pt x="1394841" y="1593570"/>
                  </a:lnTo>
                  <a:lnTo>
                    <a:pt x="1402613" y="1641055"/>
                  </a:lnTo>
                  <a:lnTo>
                    <a:pt x="1415694" y="1641055"/>
                  </a:lnTo>
                  <a:lnTo>
                    <a:pt x="1409623" y="1600352"/>
                  </a:lnTo>
                  <a:lnTo>
                    <a:pt x="1405877" y="1559636"/>
                  </a:lnTo>
                  <a:lnTo>
                    <a:pt x="1404429" y="1519237"/>
                  </a:lnTo>
                  <a:lnTo>
                    <a:pt x="1404505" y="1515922"/>
                  </a:lnTo>
                  <a:lnTo>
                    <a:pt x="1405280" y="1479423"/>
                  </a:lnTo>
                  <a:lnTo>
                    <a:pt x="1410385" y="1431251"/>
                  </a:lnTo>
                  <a:lnTo>
                    <a:pt x="1420583" y="1384376"/>
                  </a:lnTo>
                  <a:lnTo>
                    <a:pt x="1435646" y="1339189"/>
                  </a:lnTo>
                  <a:lnTo>
                    <a:pt x="1455356" y="1296047"/>
                  </a:lnTo>
                  <a:lnTo>
                    <a:pt x="1479473" y="1255369"/>
                  </a:lnTo>
                  <a:lnTo>
                    <a:pt x="1507756" y="1217498"/>
                  </a:lnTo>
                  <a:lnTo>
                    <a:pt x="1540002" y="1182852"/>
                  </a:lnTo>
                  <a:lnTo>
                    <a:pt x="1575968" y="1151788"/>
                  </a:lnTo>
                  <a:lnTo>
                    <a:pt x="1615427" y="1124712"/>
                  </a:lnTo>
                  <a:lnTo>
                    <a:pt x="1658137" y="1101979"/>
                  </a:lnTo>
                  <a:lnTo>
                    <a:pt x="1707057" y="1082865"/>
                  </a:lnTo>
                  <a:lnTo>
                    <a:pt x="1757641" y="1069530"/>
                  </a:lnTo>
                  <a:lnTo>
                    <a:pt x="1809369" y="1061720"/>
                  </a:lnTo>
                  <a:lnTo>
                    <a:pt x="1861718" y="1059180"/>
                  </a:lnTo>
                  <a:lnTo>
                    <a:pt x="1917598" y="1061961"/>
                  </a:lnTo>
                  <a:lnTo>
                    <a:pt x="1973008" y="1070089"/>
                  </a:lnTo>
                  <a:lnTo>
                    <a:pt x="2027313" y="1083233"/>
                  </a:lnTo>
                  <a:lnTo>
                    <a:pt x="2079904" y="1101090"/>
                  </a:lnTo>
                  <a:lnTo>
                    <a:pt x="2128570" y="1123010"/>
                  </a:lnTo>
                  <a:lnTo>
                    <a:pt x="2173376" y="1149210"/>
                  </a:lnTo>
                  <a:lnTo>
                    <a:pt x="2214219" y="1179487"/>
                  </a:lnTo>
                  <a:lnTo>
                    <a:pt x="2250973" y="1213688"/>
                  </a:lnTo>
                  <a:lnTo>
                    <a:pt x="2283536" y="1251623"/>
                  </a:lnTo>
                  <a:lnTo>
                    <a:pt x="2311781" y="1293114"/>
                  </a:lnTo>
                  <a:lnTo>
                    <a:pt x="2335593" y="1337983"/>
                  </a:lnTo>
                  <a:lnTo>
                    <a:pt x="2354859" y="1386052"/>
                  </a:lnTo>
                  <a:lnTo>
                    <a:pt x="2369464" y="1437132"/>
                  </a:lnTo>
                  <a:lnTo>
                    <a:pt x="2378710" y="1487665"/>
                  </a:lnTo>
                  <a:lnTo>
                    <a:pt x="2383180" y="1538782"/>
                  </a:lnTo>
                  <a:lnTo>
                    <a:pt x="2383066" y="1559636"/>
                  </a:lnTo>
                  <a:lnTo>
                    <a:pt x="2383028" y="1566100"/>
                  </a:lnTo>
                  <a:lnTo>
                    <a:pt x="2382901" y="1590065"/>
                  </a:lnTo>
                  <a:lnTo>
                    <a:pt x="2377846" y="1641055"/>
                  </a:lnTo>
                  <a:lnTo>
                    <a:pt x="2393721" y="1641055"/>
                  </a:lnTo>
                  <a:lnTo>
                    <a:pt x="2394534" y="1634858"/>
                  </a:lnTo>
                  <a:lnTo>
                    <a:pt x="2395258" y="1628559"/>
                  </a:lnTo>
                  <a:lnTo>
                    <a:pt x="2395918" y="1622196"/>
                  </a:lnTo>
                  <a:lnTo>
                    <a:pt x="2396515" y="1615821"/>
                  </a:lnTo>
                  <a:lnTo>
                    <a:pt x="2398649" y="1566100"/>
                  </a:lnTo>
                  <a:close/>
                </a:path>
              </a:pathLst>
            </a:custGeom>
            <a:solidFill>
              <a:srgbClr val="91A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59883" y="9270450"/>
              <a:ext cx="1014094" cy="1016635"/>
            </a:xfrm>
            <a:custGeom>
              <a:avLst/>
              <a:gdLst/>
              <a:ahLst/>
              <a:cxnLst/>
              <a:rect l="l" t="t" r="r" b="b"/>
              <a:pathLst>
                <a:path w="1014094" h="1016634">
                  <a:moveTo>
                    <a:pt x="655416" y="1016549"/>
                  </a:moveTo>
                  <a:lnTo>
                    <a:pt x="349854" y="1016549"/>
                  </a:lnTo>
                  <a:lnTo>
                    <a:pt x="340978" y="1010316"/>
                  </a:lnTo>
                  <a:lnTo>
                    <a:pt x="332471" y="1003554"/>
                  </a:lnTo>
                  <a:lnTo>
                    <a:pt x="324369" y="996219"/>
                  </a:lnTo>
                  <a:lnTo>
                    <a:pt x="316707" y="988313"/>
                  </a:lnTo>
                  <a:lnTo>
                    <a:pt x="253335" y="943102"/>
                  </a:lnTo>
                  <a:lnTo>
                    <a:pt x="215600" y="923331"/>
                  </a:lnTo>
                  <a:lnTo>
                    <a:pt x="180524" y="897613"/>
                  </a:lnTo>
                  <a:lnTo>
                    <a:pt x="148217" y="866622"/>
                  </a:lnTo>
                  <a:lnTo>
                    <a:pt x="118788" y="831032"/>
                  </a:lnTo>
                  <a:lnTo>
                    <a:pt x="92345" y="791516"/>
                  </a:lnTo>
                  <a:lnTo>
                    <a:pt x="68997" y="748747"/>
                  </a:lnTo>
                  <a:lnTo>
                    <a:pt x="48853" y="703399"/>
                  </a:lnTo>
                  <a:lnTo>
                    <a:pt x="32021" y="656145"/>
                  </a:lnTo>
                  <a:lnTo>
                    <a:pt x="18611" y="607659"/>
                  </a:lnTo>
                  <a:lnTo>
                    <a:pt x="8732" y="558614"/>
                  </a:lnTo>
                  <a:lnTo>
                    <a:pt x="2492" y="509684"/>
                  </a:lnTo>
                  <a:lnTo>
                    <a:pt x="0" y="461541"/>
                  </a:lnTo>
                  <a:lnTo>
                    <a:pt x="1364" y="414861"/>
                  </a:lnTo>
                  <a:lnTo>
                    <a:pt x="6695" y="370315"/>
                  </a:lnTo>
                  <a:lnTo>
                    <a:pt x="16100" y="328577"/>
                  </a:lnTo>
                  <a:lnTo>
                    <a:pt x="29688" y="290321"/>
                  </a:lnTo>
                  <a:lnTo>
                    <a:pt x="51311" y="242270"/>
                  </a:lnTo>
                  <a:lnTo>
                    <a:pt x="76956" y="198834"/>
                  </a:lnTo>
                  <a:lnTo>
                    <a:pt x="106266" y="159930"/>
                  </a:lnTo>
                  <a:lnTo>
                    <a:pt x="138889" y="125475"/>
                  </a:lnTo>
                  <a:lnTo>
                    <a:pt x="174467" y="95386"/>
                  </a:lnTo>
                  <a:lnTo>
                    <a:pt x="212647" y="69580"/>
                  </a:lnTo>
                  <a:lnTo>
                    <a:pt x="253073" y="47972"/>
                  </a:lnTo>
                  <a:lnTo>
                    <a:pt x="295390" y="30479"/>
                  </a:lnTo>
                  <a:lnTo>
                    <a:pt x="339244" y="17019"/>
                  </a:lnTo>
                  <a:lnTo>
                    <a:pt x="384262" y="7512"/>
                  </a:lnTo>
                  <a:lnTo>
                    <a:pt x="429902" y="1892"/>
                  </a:lnTo>
                  <a:lnTo>
                    <a:pt x="429410" y="1892"/>
                  </a:lnTo>
                  <a:lnTo>
                    <a:pt x="476473" y="0"/>
                  </a:lnTo>
                  <a:lnTo>
                    <a:pt x="523655" y="1892"/>
                  </a:lnTo>
                  <a:lnTo>
                    <a:pt x="570583" y="7512"/>
                  </a:lnTo>
                  <a:lnTo>
                    <a:pt x="616887" y="16771"/>
                  </a:lnTo>
                  <a:lnTo>
                    <a:pt x="662194" y="29583"/>
                  </a:lnTo>
                  <a:lnTo>
                    <a:pt x="706134" y="45860"/>
                  </a:lnTo>
                  <a:lnTo>
                    <a:pt x="748335" y="65514"/>
                  </a:lnTo>
                  <a:lnTo>
                    <a:pt x="788428" y="88458"/>
                  </a:lnTo>
                  <a:lnTo>
                    <a:pt x="826039" y="114605"/>
                  </a:lnTo>
                  <a:lnTo>
                    <a:pt x="860799" y="143868"/>
                  </a:lnTo>
                  <a:lnTo>
                    <a:pt x="892336" y="176158"/>
                  </a:lnTo>
                  <a:lnTo>
                    <a:pt x="920279" y="211388"/>
                  </a:lnTo>
                  <a:lnTo>
                    <a:pt x="944258" y="249472"/>
                  </a:lnTo>
                  <a:lnTo>
                    <a:pt x="963900" y="290321"/>
                  </a:lnTo>
                  <a:lnTo>
                    <a:pt x="980487" y="334057"/>
                  </a:lnTo>
                  <a:lnTo>
                    <a:pt x="993973" y="379255"/>
                  </a:lnTo>
                  <a:lnTo>
                    <a:pt x="1004161" y="425566"/>
                  </a:lnTo>
                  <a:lnTo>
                    <a:pt x="1010849" y="472646"/>
                  </a:lnTo>
                  <a:lnTo>
                    <a:pt x="1013838" y="520148"/>
                  </a:lnTo>
                  <a:lnTo>
                    <a:pt x="1012929" y="567724"/>
                  </a:lnTo>
                  <a:lnTo>
                    <a:pt x="1007921" y="615029"/>
                  </a:lnTo>
                  <a:lnTo>
                    <a:pt x="998615" y="661716"/>
                  </a:lnTo>
                  <a:lnTo>
                    <a:pt x="984812" y="707438"/>
                  </a:lnTo>
                  <a:lnTo>
                    <a:pt x="966312" y="751848"/>
                  </a:lnTo>
                  <a:lnTo>
                    <a:pt x="942914" y="794601"/>
                  </a:lnTo>
                  <a:lnTo>
                    <a:pt x="914421" y="835349"/>
                  </a:lnTo>
                  <a:lnTo>
                    <a:pt x="880630" y="873747"/>
                  </a:lnTo>
                  <a:lnTo>
                    <a:pt x="841344" y="909446"/>
                  </a:lnTo>
                  <a:lnTo>
                    <a:pt x="804775" y="939302"/>
                  </a:lnTo>
                  <a:lnTo>
                    <a:pt x="760430" y="967882"/>
                  </a:lnTo>
                  <a:lnTo>
                    <a:pt x="710060" y="994011"/>
                  </a:lnTo>
                  <a:lnTo>
                    <a:pt x="655416" y="1016549"/>
                  </a:lnTo>
                  <a:close/>
                </a:path>
              </a:pathLst>
            </a:custGeom>
            <a:solidFill>
              <a:srgbClr val="6494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308516" y="9652037"/>
              <a:ext cx="1010285" cy="635000"/>
            </a:xfrm>
            <a:custGeom>
              <a:avLst/>
              <a:gdLst/>
              <a:ahLst/>
              <a:cxnLst/>
              <a:rect l="l" t="t" r="r" b="b"/>
              <a:pathLst>
                <a:path w="1010284" h="635000">
                  <a:moveTo>
                    <a:pt x="952500" y="569658"/>
                  </a:moveTo>
                  <a:lnTo>
                    <a:pt x="946556" y="503605"/>
                  </a:lnTo>
                  <a:lnTo>
                    <a:pt x="936955" y="458851"/>
                  </a:lnTo>
                  <a:lnTo>
                    <a:pt x="923467" y="414134"/>
                  </a:lnTo>
                  <a:lnTo>
                    <a:pt x="906259" y="369925"/>
                  </a:lnTo>
                  <a:lnTo>
                    <a:pt x="885520" y="326682"/>
                  </a:lnTo>
                  <a:lnTo>
                    <a:pt x="861428" y="284899"/>
                  </a:lnTo>
                  <a:lnTo>
                    <a:pt x="834161" y="245046"/>
                  </a:lnTo>
                  <a:lnTo>
                    <a:pt x="803897" y="207606"/>
                  </a:lnTo>
                  <a:lnTo>
                    <a:pt x="770813" y="173037"/>
                  </a:lnTo>
                  <a:lnTo>
                    <a:pt x="735101" y="141833"/>
                  </a:lnTo>
                  <a:lnTo>
                    <a:pt x="696925" y="114452"/>
                  </a:lnTo>
                  <a:lnTo>
                    <a:pt x="656475" y="91376"/>
                  </a:lnTo>
                  <a:lnTo>
                    <a:pt x="613943" y="73075"/>
                  </a:lnTo>
                  <a:lnTo>
                    <a:pt x="542709" y="51816"/>
                  </a:lnTo>
                  <a:lnTo>
                    <a:pt x="470027" y="43903"/>
                  </a:lnTo>
                  <a:lnTo>
                    <a:pt x="457301" y="44208"/>
                  </a:lnTo>
                  <a:lnTo>
                    <a:pt x="412394" y="49326"/>
                  </a:lnTo>
                  <a:lnTo>
                    <a:pt x="361721" y="63030"/>
                  </a:lnTo>
                  <a:lnTo>
                    <a:pt x="313956" y="84493"/>
                  </a:lnTo>
                  <a:lnTo>
                    <a:pt x="269367" y="112344"/>
                  </a:lnTo>
                  <a:lnTo>
                    <a:pt x="228219" y="145224"/>
                  </a:lnTo>
                  <a:lnTo>
                    <a:pt x="190779" y="181787"/>
                  </a:lnTo>
                  <a:lnTo>
                    <a:pt x="156400" y="221716"/>
                  </a:lnTo>
                  <a:lnTo>
                    <a:pt x="125133" y="264934"/>
                  </a:lnTo>
                  <a:lnTo>
                    <a:pt x="97840" y="310870"/>
                  </a:lnTo>
                  <a:lnTo>
                    <a:pt x="75323" y="359003"/>
                  </a:lnTo>
                  <a:lnTo>
                    <a:pt x="58445" y="408736"/>
                  </a:lnTo>
                  <a:lnTo>
                    <a:pt x="49225" y="453669"/>
                  </a:lnTo>
                  <a:lnTo>
                    <a:pt x="45593" y="499186"/>
                  </a:lnTo>
                  <a:lnTo>
                    <a:pt x="45694" y="502475"/>
                  </a:lnTo>
                  <a:lnTo>
                    <a:pt x="45732" y="503605"/>
                  </a:lnTo>
                  <a:lnTo>
                    <a:pt x="47015" y="544880"/>
                  </a:lnTo>
                  <a:lnTo>
                    <a:pt x="52959" y="590308"/>
                  </a:lnTo>
                  <a:lnTo>
                    <a:pt x="62890" y="634961"/>
                  </a:lnTo>
                  <a:lnTo>
                    <a:pt x="76352" y="634961"/>
                  </a:lnTo>
                  <a:lnTo>
                    <a:pt x="67081" y="590016"/>
                  </a:lnTo>
                  <a:lnTo>
                    <a:pt x="62255" y="544880"/>
                  </a:lnTo>
                  <a:lnTo>
                    <a:pt x="62166" y="536625"/>
                  </a:lnTo>
                  <a:lnTo>
                    <a:pt x="61925" y="499186"/>
                  </a:lnTo>
                  <a:lnTo>
                    <a:pt x="66332" y="454406"/>
                  </a:lnTo>
                  <a:lnTo>
                    <a:pt x="75590" y="410768"/>
                  </a:lnTo>
                  <a:lnTo>
                    <a:pt x="90449" y="367207"/>
                  </a:lnTo>
                  <a:lnTo>
                    <a:pt x="110655" y="324421"/>
                  </a:lnTo>
                  <a:lnTo>
                    <a:pt x="135534" y="283006"/>
                  </a:lnTo>
                  <a:lnTo>
                    <a:pt x="164388" y="243547"/>
                  </a:lnTo>
                  <a:lnTo>
                    <a:pt x="196545" y="206616"/>
                  </a:lnTo>
                  <a:lnTo>
                    <a:pt x="231317" y="172808"/>
                  </a:lnTo>
                  <a:lnTo>
                    <a:pt x="268020" y="142709"/>
                  </a:lnTo>
                  <a:lnTo>
                    <a:pt x="305968" y="116890"/>
                  </a:lnTo>
                  <a:lnTo>
                    <a:pt x="348678" y="94919"/>
                  </a:lnTo>
                  <a:lnTo>
                    <a:pt x="393852" y="79375"/>
                  </a:lnTo>
                  <a:lnTo>
                    <a:pt x="440728" y="70154"/>
                  </a:lnTo>
                  <a:lnTo>
                    <a:pt x="486600" y="67233"/>
                  </a:lnTo>
                  <a:lnTo>
                    <a:pt x="497230" y="67233"/>
                  </a:lnTo>
                  <a:lnTo>
                    <a:pt x="560425" y="77368"/>
                  </a:lnTo>
                  <a:lnTo>
                    <a:pt x="616737" y="97078"/>
                  </a:lnTo>
                  <a:lnTo>
                    <a:pt x="660196" y="116027"/>
                  </a:lnTo>
                  <a:lnTo>
                    <a:pt x="701421" y="140169"/>
                  </a:lnTo>
                  <a:lnTo>
                    <a:pt x="740168" y="168973"/>
                  </a:lnTo>
                  <a:lnTo>
                    <a:pt x="776185" y="201904"/>
                  </a:lnTo>
                  <a:lnTo>
                    <a:pt x="809256" y="238404"/>
                  </a:lnTo>
                  <a:lnTo>
                    <a:pt x="839139" y="277964"/>
                  </a:lnTo>
                  <a:lnTo>
                    <a:pt x="865606" y="320014"/>
                  </a:lnTo>
                  <a:lnTo>
                    <a:pt x="888403" y="364032"/>
                  </a:lnTo>
                  <a:lnTo>
                    <a:pt x="907300" y="409473"/>
                  </a:lnTo>
                  <a:lnTo>
                    <a:pt x="922083" y="455803"/>
                  </a:lnTo>
                  <a:lnTo>
                    <a:pt x="932484" y="502475"/>
                  </a:lnTo>
                  <a:lnTo>
                    <a:pt x="938301" y="548944"/>
                  </a:lnTo>
                  <a:lnTo>
                    <a:pt x="939228" y="570915"/>
                  </a:lnTo>
                  <a:lnTo>
                    <a:pt x="938809" y="592620"/>
                  </a:lnTo>
                  <a:lnTo>
                    <a:pt x="937044" y="614006"/>
                  </a:lnTo>
                  <a:lnTo>
                    <a:pt x="933983" y="634961"/>
                  </a:lnTo>
                  <a:lnTo>
                    <a:pt x="948080" y="634961"/>
                  </a:lnTo>
                  <a:lnTo>
                    <a:pt x="951572" y="602526"/>
                  </a:lnTo>
                  <a:lnTo>
                    <a:pt x="952500" y="569658"/>
                  </a:lnTo>
                  <a:close/>
                </a:path>
                <a:path w="1010284" h="635000">
                  <a:moveTo>
                    <a:pt x="1009942" y="530758"/>
                  </a:moveTo>
                  <a:lnTo>
                    <a:pt x="1009916" y="530199"/>
                  </a:lnTo>
                  <a:lnTo>
                    <a:pt x="1007884" y="480606"/>
                  </a:lnTo>
                  <a:lnTo>
                    <a:pt x="1001585" y="430542"/>
                  </a:lnTo>
                  <a:lnTo>
                    <a:pt x="991019" y="381114"/>
                  </a:lnTo>
                  <a:lnTo>
                    <a:pt x="976134" y="332867"/>
                  </a:lnTo>
                  <a:lnTo>
                    <a:pt x="956919" y="286346"/>
                  </a:lnTo>
                  <a:lnTo>
                    <a:pt x="933348" y="242100"/>
                  </a:lnTo>
                  <a:lnTo>
                    <a:pt x="905395" y="200672"/>
                  </a:lnTo>
                  <a:lnTo>
                    <a:pt x="873023" y="162610"/>
                  </a:lnTo>
                  <a:lnTo>
                    <a:pt x="835558" y="127596"/>
                  </a:lnTo>
                  <a:lnTo>
                    <a:pt x="794588" y="96850"/>
                  </a:lnTo>
                  <a:lnTo>
                    <a:pt x="750646" y="70345"/>
                  </a:lnTo>
                  <a:lnTo>
                    <a:pt x="704265" y="48069"/>
                  </a:lnTo>
                  <a:lnTo>
                    <a:pt x="656005" y="30022"/>
                  </a:lnTo>
                  <a:lnTo>
                    <a:pt x="634149" y="23926"/>
                  </a:lnTo>
                  <a:lnTo>
                    <a:pt x="606374" y="16179"/>
                  </a:lnTo>
                  <a:lnTo>
                    <a:pt x="555942" y="6540"/>
                  </a:lnTo>
                  <a:lnTo>
                    <a:pt x="505231" y="1066"/>
                  </a:lnTo>
                  <a:lnTo>
                    <a:pt x="479386" y="0"/>
                  </a:lnTo>
                  <a:lnTo>
                    <a:pt x="470814" y="0"/>
                  </a:lnTo>
                  <a:lnTo>
                    <a:pt x="470814" y="215"/>
                  </a:lnTo>
                  <a:lnTo>
                    <a:pt x="470154" y="215"/>
                  </a:lnTo>
                  <a:lnTo>
                    <a:pt x="420306" y="2667"/>
                  </a:lnTo>
                  <a:lnTo>
                    <a:pt x="371068" y="10045"/>
                  </a:lnTo>
                  <a:lnTo>
                    <a:pt x="323430" y="22148"/>
                  </a:lnTo>
                  <a:lnTo>
                    <a:pt x="277723" y="38849"/>
                  </a:lnTo>
                  <a:lnTo>
                    <a:pt x="234276" y="60007"/>
                  </a:lnTo>
                  <a:lnTo>
                    <a:pt x="193421" y="85458"/>
                  </a:lnTo>
                  <a:lnTo>
                    <a:pt x="155498" y="115074"/>
                  </a:lnTo>
                  <a:lnTo>
                    <a:pt x="120840" y="148704"/>
                  </a:lnTo>
                  <a:lnTo>
                    <a:pt x="89776" y="186207"/>
                  </a:lnTo>
                  <a:lnTo>
                    <a:pt x="62649" y="227431"/>
                  </a:lnTo>
                  <a:lnTo>
                    <a:pt x="39763" y="272237"/>
                  </a:lnTo>
                  <a:lnTo>
                    <a:pt x="21488" y="320471"/>
                  </a:lnTo>
                  <a:lnTo>
                    <a:pt x="8712" y="371411"/>
                  </a:lnTo>
                  <a:lnTo>
                    <a:pt x="1752" y="423760"/>
                  </a:lnTo>
                  <a:lnTo>
                    <a:pt x="0" y="476885"/>
                  </a:lnTo>
                  <a:lnTo>
                    <a:pt x="2857" y="530199"/>
                  </a:lnTo>
                  <a:lnTo>
                    <a:pt x="2933" y="530758"/>
                  </a:lnTo>
                  <a:lnTo>
                    <a:pt x="9715" y="583082"/>
                  </a:lnTo>
                  <a:lnTo>
                    <a:pt x="19964" y="634961"/>
                  </a:lnTo>
                  <a:lnTo>
                    <a:pt x="32664" y="634961"/>
                  </a:lnTo>
                  <a:lnTo>
                    <a:pt x="23749" y="586994"/>
                  </a:lnTo>
                  <a:lnTo>
                    <a:pt x="18122" y="538924"/>
                  </a:lnTo>
                  <a:lnTo>
                    <a:pt x="15735" y="491172"/>
                  </a:lnTo>
                  <a:lnTo>
                    <a:pt x="16535" y="444169"/>
                  </a:lnTo>
                  <a:lnTo>
                    <a:pt x="21628" y="396036"/>
                  </a:lnTo>
                  <a:lnTo>
                    <a:pt x="31826" y="349186"/>
                  </a:lnTo>
                  <a:lnTo>
                    <a:pt x="46901" y="304012"/>
                  </a:lnTo>
                  <a:lnTo>
                    <a:pt x="66598" y="260896"/>
                  </a:lnTo>
                  <a:lnTo>
                    <a:pt x="90716" y="220205"/>
                  </a:lnTo>
                  <a:lnTo>
                    <a:pt x="119011" y="182346"/>
                  </a:lnTo>
                  <a:lnTo>
                    <a:pt x="151257" y="147675"/>
                  </a:lnTo>
                  <a:lnTo>
                    <a:pt x="187210" y="116598"/>
                  </a:lnTo>
                  <a:lnTo>
                    <a:pt x="226669" y="89496"/>
                  </a:lnTo>
                  <a:lnTo>
                    <a:pt x="269392" y="66725"/>
                  </a:lnTo>
                  <a:lnTo>
                    <a:pt x="318312" y="47612"/>
                  </a:lnTo>
                  <a:lnTo>
                    <a:pt x="368896" y="34277"/>
                  </a:lnTo>
                  <a:lnTo>
                    <a:pt x="420624" y="26479"/>
                  </a:lnTo>
                  <a:lnTo>
                    <a:pt x="472973" y="23926"/>
                  </a:lnTo>
                  <a:lnTo>
                    <a:pt x="528866" y="26708"/>
                  </a:lnTo>
                  <a:lnTo>
                    <a:pt x="584314" y="34836"/>
                  </a:lnTo>
                  <a:lnTo>
                    <a:pt x="637120" y="47612"/>
                  </a:lnTo>
                  <a:lnTo>
                    <a:pt x="691286" y="65836"/>
                  </a:lnTo>
                  <a:lnTo>
                    <a:pt x="739940" y="87731"/>
                  </a:lnTo>
                  <a:lnTo>
                    <a:pt x="784745" y="113919"/>
                  </a:lnTo>
                  <a:lnTo>
                    <a:pt x="825588" y="144208"/>
                  </a:lnTo>
                  <a:lnTo>
                    <a:pt x="862355" y="178435"/>
                  </a:lnTo>
                  <a:lnTo>
                    <a:pt x="894905" y="216382"/>
                  </a:lnTo>
                  <a:lnTo>
                    <a:pt x="923150" y="257886"/>
                  </a:lnTo>
                  <a:lnTo>
                    <a:pt x="946975" y="302768"/>
                  </a:lnTo>
                  <a:lnTo>
                    <a:pt x="966241" y="350824"/>
                  </a:lnTo>
                  <a:lnTo>
                    <a:pt x="980846" y="401878"/>
                  </a:lnTo>
                  <a:lnTo>
                    <a:pt x="989507" y="448106"/>
                  </a:lnTo>
                  <a:lnTo>
                    <a:pt x="994181" y="494842"/>
                  </a:lnTo>
                  <a:lnTo>
                    <a:pt x="994829" y="541743"/>
                  </a:lnTo>
                  <a:lnTo>
                    <a:pt x="991438" y="588505"/>
                  </a:lnTo>
                  <a:lnTo>
                    <a:pt x="983996" y="634961"/>
                  </a:lnTo>
                  <a:lnTo>
                    <a:pt x="1000125" y="634961"/>
                  </a:lnTo>
                  <a:lnTo>
                    <a:pt x="1002550" y="621487"/>
                  </a:lnTo>
                  <a:lnTo>
                    <a:pt x="1004620" y="607999"/>
                  </a:lnTo>
                  <a:lnTo>
                    <a:pt x="1006360" y="594334"/>
                  </a:lnTo>
                  <a:lnTo>
                    <a:pt x="1007770" y="580440"/>
                  </a:lnTo>
                  <a:lnTo>
                    <a:pt x="1009942" y="530758"/>
                  </a:lnTo>
                  <a:close/>
                </a:path>
              </a:pathLst>
            </a:custGeom>
            <a:solidFill>
              <a:srgbClr val="91A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0836" y="0"/>
              <a:ext cx="4733924" cy="56292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299" y="3523078"/>
              <a:ext cx="161925" cy="1619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299" y="4818478"/>
              <a:ext cx="161925" cy="1619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7142503" cy="10286999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4281" rIns="0" bIns="0" rtlCol="0">
            <a:spAutoFit/>
          </a:bodyPr>
          <a:lstStyle/>
          <a:p>
            <a:pPr marL="1183005">
              <a:lnSpc>
                <a:spcPct val="100000"/>
              </a:lnSpc>
              <a:spcBef>
                <a:spcPts val="114"/>
              </a:spcBef>
            </a:pPr>
            <a:r>
              <a:rPr spc="-95" dirty="0"/>
              <a:t>PROBLEM</a:t>
            </a:r>
            <a:r>
              <a:rPr spc="-430" dirty="0"/>
              <a:t> </a:t>
            </a:r>
            <a:r>
              <a:rPr spc="-10" dirty="0"/>
              <a:t>DEFINATION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249762" y="3146852"/>
            <a:ext cx="16153130" cy="578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62280">
              <a:lnSpc>
                <a:spcPct val="116399"/>
              </a:lnSpc>
              <a:spcBef>
                <a:spcPts val="95"/>
              </a:spcBef>
            </a:pPr>
            <a:r>
              <a:rPr sz="3650" spc="105" dirty="0">
                <a:latin typeface="Verdana"/>
                <a:cs typeface="Verdana"/>
              </a:rPr>
              <a:t>Manual</a:t>
            </a:r>
            <a:r>
              <a:rPr lang="en-IN" sz="3650" spc="105" dirty="0">
                <a:latin typeface="Verdana"/>
                <a:cs typeface="Verdana"/>
              </a:rPr>
              <a:t> </a:t>
            </a:r>
            <a:r>
              <a:rPr sz="3650" spc="105" dirty="0">
                <a:latin typeface="Verdana"/>
                <a:cs typeface="Verdana"/>
              </a:rPr>
              <a:t>management</a:t>
            </a:r>
            <a:r>
              <a:rPr sz="3650" spc="-350" dirty="0">
                <a:latin typeface="Verdana"/>
                <a:cs typeface="Verdana"/>
              </a:rPr>
              <a:t> </a:t>
            </a:r>
            <a:r>
              <a:rPr sz="3650" spc="130" dirty="0">
                <a:latin typeface="Verdana"/>
                <a:cs typeface="Verdana"/>
              </a:rPr>
              <a:t>ofemployee</a:t>
            </a:r>
            <a:r>
              <a:rPr sz="3650" spc="-345" dirty="0">
                <a:latin typeface="Verdana"/>
                <a:cs typeface="Verdana"/>
              </a:rPr>
              <a:t> </a:t>
            </a:r>
            <a:r>
              <a:rPr sz="3650" spc="135" dirty="0">
                <a:latin typeface="Verdana"/>
                <a:cs typeface="Verdana"/>
              </a:rPr>
              <a:t>data</a:t>
            </a:r>
            <a:r>
              <a:rPr sz="3650" spc="-345" dirty="0">
                <a:latin typeface="Verdana"/>
                <a:cs typeface="Verdana"/>
              </a:rPr>
              <a:t> </a:t>
            </a:r>
            <a:r>
              <a:rPr sz="3650" spc="105" dirty="0">
                <a:latin typeface="Verdana"/>
                <a:cs typeface="Verdana"/>
              </a:rPr>
              <a:t>leads</a:t>
            </a:r>
            <a:r>
              <a:rPr sz="3650" spc="-345" dirty="0">
                <a:latin typeface="Verdana"/>
                <a:cs typeface="Verdana"/>
              </a:rPr>
              <a:t> </a:t>
            </a:r>
            <a:r>
              <a:rPr sz="3650" spc="55" dirty="0">
                <a:latin typeface="Verdana"/>
                <a:cs typeface="Verdana"/>
              </a:rPr>
              <a:t>toerrors,</a:t>
            </a:r>
            <a:r>
              <a:rPr sz="3650" spc="-345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duplication </a:t>
            </a:r>
            <a:r>
              <a:rPr sz="3650" spc="130" dirty="0">
                <a:latin typeface="Verdana"/>
                <a:cs typeface="Verdana"/>
              </a:rPr>
              <a:t>and</a:t>
            </a:r>
            <a:r>
              <a:rPr sz="3650" spc="-370" dirty="0">
                <a:latin typeface="Verdana"/>
                <a:cs typeface="Verdana"/>
              </a:rPr>
              <a:t> </a:t>
            </a:r>
            <a:r>
              <a:rPr sz="3650" spc="85" dirty="0">
                <a:latin typeface="Verdana"/>
                <a:cs typeface="Verdana"/>
              </a:rPr>
              <a:t>loss</a:t>
            </a:r>
            <a:r>
              <a:rPr sz="3650" spc="-370" dirty="0">
                <a:latin typeface="Verdana"/>
                <a:cs typeface="Verdana"/>
              </a:rPr>
              <a:t> </a:t>
            </a:r>
            <a:r>
              <a:rPr sz="3650" spc="210" dirty="0">
                <a:latin typeface="Verdana"/>
                <a:cs typeface="Verdana"/>
              </a:rPr>
              <a:t>of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140" dirty="0">
                <a:latin typeface="Verdana"/>
                <a:cs typeface="Verdana"/>
              </a:rPr>
              <a:t>the</a:t>
            </a:r>
            <a:r>
              <a:rPr sz="3650" spc="-370" dirty="0">
                <a:latin typeface="Verdana"/>
                <a:cs typeface="Verdana"/>
              </a:rPr>
              <a:t> </a:t>
            </a:r>
            <a:r>
              <a:rPr sz="3650" spc="135" dirty="0">
                <a:latin typeface="Verdana"/>
                <a:cs typeface="Verdana"/>
              </a:rPr>
              <a:t>data</a:t>
            </a:r>
            <a:r>
              <a:rPr sz="3650" spc="-370" dirty="0">
                <a:latin typeface="Verdana"/>
                <a:cs typeface="Verdana"/>
              </a:rPr>
              <a:t> </a:t>
            </a:r>
            <a:r>
              <a:rPr sz="3650" spc="-434" dirty="0">
                <a:latin typeface="Verdana"/>
                <a:cs typeface="Verdana"/>
              </a:rPr>
              <a:t>.</a:t>
            </a:r>
            <a:endParaRPr sz="3650" dirty="0">
              <a:latin typeface="Verdana"/>
              <a:cs typeface="Verdana"/>
            </a:endParaRPr>
          </a:p>
          <a:p>
            <a:pPr marL="12700" marR="5080">
              <a:lnSpc>
                <a:spcPct val="114700"/>
              </a:lnSpc>
              <a:spcBef>
                <a:spcPts val="5"/>
              </a:spcBef>
            </a:pPr>
            <a:r>
              <a:rPr sz="3650" spc="130" dirty="0">
                <a:latin typeface="Verdana"/>
                <a:cs typeface="Verdana"/>
              </a:rPr>
              <a:t>Calculating</a:t>
            </a:r>
            <a:r>
              <a:rPr sz="3650" spc="-370" dirty="0">
                <a:latin typeface="Verdana"/>
                <a:cs typeface="Verdana"/>
              </a:rPr>
              <a:t> </a:t>
            </a:r>
            <a:r>
              <a:rPr sz="3650" spc="110" dirty="0">
                <a:latin typeface="Verdana"/>
                <a:cs typeface="Verdana"/>
              </a:rPr>
              <a:t>gross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130" dirty="0">
                <a:latin typeface="Verdana"/>
                <a:cs typeface="Verdana"/>
              </a:rPr>
              <a:t>and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140" dirty="0">
                <a:latin typeface="Verdana"/>
                <a:cs typeface="Verdana"/>
              </a:rPr>
              <a:t>net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55" dirty="0">
                <a:latin typeface="Verdana"/>
                <a:cs typeface="Verdana"/>
              </a:rPr>
              <a:t>salaries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150" dirty="0">
                <a:latin typeface="Verdana"/>
                <a:cs typeface="Verdana"/>
              </a:rPr>
              <a:t>for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65" dirty="0">
                <a:latin typeface="Verdana"/>
                <a:cs typeface="Verdana"/>
              </a:rPr>
              <a:t>a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alrger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130" dirty="0">
                <a:latin typeface="Verdana"/>
                <a:cs typeface="Verdana"/>
              </a:rPr>
              <a:t>team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210" dirty="0">
                <a:latin typeface="Verdana"/>
                <a:cs typeface="Verdana"/>
              </a:rPr>
              <a:t>of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105" dirty="0">
                <a:latin typeface="Verdana"/>
                <a:cs typeface="Verdana"/>
              </a:rPr>
              <a:t>employees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-25" dirty="0">
                <a:latin typeface="Verdana"/>
                <a:cs typeface="Verdana"/>
              </a:rPr>
              <a:t>is </a:t>
            </a:r>
            <a:r>
              <a:rPr sz="3650" spc="105" dirty="0">
                <a:latin typeface="Verdana"/>
                <a:cs typeface="Verdana"/>
              </a:rPr>
              <a:t>hard</a:t>
            </a:r>
            <a:r>
              <a:rPr sz="3650" spc="-370" dirty="0">
                <a:latin typeface="Verdana"/>
                <a:cs typeface="Verdana"/>
              </a:rPr>
              <a:t> </a:t>
            </a:r>
            <a:r>
              <a:rPr sz="3650" spc="130" dirty="0">
                <a:latin typeface="Verdana"/>
                <a:cs typeface="Verdana"/>
              </a:rPr>
              <a:t>and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110" dirty="0">
                <a:latin typeface="Verdana"/>
                <a:cs typeface="Verdana"/>
              </a:rPr>
              <a:t>time</a:t>
            </a:r>
            <a:r>
              <a:rPr sz="3650" spc="-365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consuming.</a:t>
            </a:r>
            <a:endParaRPr sz="3650" dirty="0">
              <a:latin typeface="Verdana"/>
              <a:cs typeface="Verdana"/>
            </a:endParaRPr>
          </a:p>
          <a:p>
            <a:pPr marL="12700" marR="167005">
              <a:lnSpc>
                <a:spcPct val="114700"/>
              </a:lnSpc>
            </a:pPr>
            <a:r>
              <a:rPr sz="3650" spc="80" dirty="0">
                <a:latin typeface="Verdana"/>
                <a:cs typeface="Verdana"/>
              </a:rPr>
              <a:t>Applying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155" dirty="0">
                <a:latin typeface="Verdana"/>
                <a:cs typeface="Verdana"/>
              </a:rPr>
              <a:t>income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55" dirty="0">
                <a:latin typeface="Verdana"/>
                <a:cs typeface="Verdana"/>
              </a:rPr>
              <a:t>tax</a:t>
            </a:r>
            <a:r>
              <a:rPr sz="3650" spc="-355" dirty="0">
                <a:latin typeface="Verdana"/>
                <a:cs typeface="Verdana"/>
              </a:rPr>
              <a:t> </a:t>
            </a:r>
            <a:r>
              <a:rPr sz="3650" spc="95" dirty="0">
                <a:latin typeface="Verdana"/>
                <a:cs typeface="Verdana"/>
              </a:rPr>
              <a:t>slabs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140" dirty="0">
                <a:latin typeface="Verdana"/>
                <a:cs typeface="Verdana"/>
              </a:rPr>
              <a:t>correctly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90" dirty="0">
                <a:latin typeface="Verdana"/>
                <a:cs typeface="Verdana"/>
              </a:rPr>
              <a:t>requires</a:t>
            </a:r>
            <a:r>
              <a:rPr sz="3650" spc="-355" dirty="0">
                <a:latin typeface="Verdana"/>
                <a:cs typeface="Verdana"/>
              </a:rPr>
              <a:t> </a:t>
            </a:r>
            <a:r>
              <a:rPr sz="3650" spc="155" dirty="0">
                <a:latin typeface="Verdana"/>
                <a:cs typeface="Verdana"/>
              </a:rPr>
              <a:t>constant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attention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150" dirty="0">
                <a:latin typeface="Verdana"/>
                <a:cs typeface="Verdana"/>
              </a:rPr>
              <a:t>to </a:t>
            </a:r>
            <a:r>
              <a:rPr sz="3650" spc="60" dirty="0">
                <a:latin typeface="Verdana"/>
                <a:cs typeface="Verdana"/>
              </a:rPr>
              <a:t>rules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130" dirty="0">
                <a:latin typeface="Verdana"/>
                <a:cs typeface="Verdana"/>
              </a:rPr>
              <a:t>and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thresholds,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65" dirty="0">
                <a:latin typeface="Verdana"/>
                <a:cs typeface="Verdana"/>
              </a:rPr>
              <a:t>making</a:t>
            </a:r>
            <a:r>
              <a:rPr sz="3650" spc="-355" dirty="0">
                <a:latin typeface="Verdana"/>
                <a:cs typeface="Verdana"/>
              </a:rPr>
              <a:t> </a:t>
            </a:r>
            <a:r>
              <a:rPr sz="3650" spc="65" dirty="0">
                <a:latin typeface="Verdana"/>
                <a:cs typeface="Verdana"/>
              </a:rPr>
              <a:t>manual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155" dirty="0">
                <a:latin typeface="Verdana"/>
                <a:cs typeface="Verdana"/>
              </a:rPr>
              <a:t>computation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unreliable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105" dirty="0">
                <a:latin typeface="Verdana"/>
                <a:cs typeface="Verdana"/>
              </a:rPr>
              <a:t>and </a:t>
            </a:r>
            <a:r>
              <a:rPr sz="3650" spc="85" dirty="0">
                <a:latin typeface="Verdana"/>
                <a:cs typeface="Verdana"/>
              </a:rPr>
              <a:t>inefficient.</a:t>
            </a:r>
            <a:endParaRPr sz="3650" dirty="0">
              <a:latin typeface="Verdana"/>
              <a:cs typeface="Verdana"/>
            </a:endParaRPr>
          </a:p>
          <a:p>
            <a:pPr marL="12700" marR="1087120">
              <a:lnSpc>
                <a:spcPct val="114700"/>
              </a:lnSpc>
            </a:pPr>
            <a:r>
              <a:rPr sz="3650" spc="105" dirty="0">
                <a:latin typeface="Verdana"/>
                <a:cs typeface="Verdana"/>
              </a:rPr>
              <a:t>Generating</a:t>
            </a:r>
            <a:r>
              <a:rPr sz="3650" spc="-355" dirty="0">
                <a:latin typeface="Verdana"/>
                <a:cs typeface="Verdana"/>
              </a:rPr>
              <a:t> </a:t>
            </a:r>
            <a:r>
              <a:rPr sz="3650" spc="170" dirty="0">
                <a:latin typeface="Verdana"/>
                <a:cs typeface="Verdana"/>
              </a:rPr>
              <a:t>accurate</a:t>
            </a:r>
            <a:r>
              <a:rPr sz="3650" spc="-350" dirty="0">
                <a:latin typeface="Verdana"/>
                <a:cs typeface="Verdana"/>
              </a:rPr>
              <a:t> </a:t>
            </a:r>
            <a:r>
              <a:rPr sz="3650" spc="75" dirty="0">
                <a:latin typeface="Verdana"/>
                <a:cs typeface="Verdana"/>
              </a:rPr>
              <a:t>payslips</a:t>
            </a:r>
            <a:r>
              <a:rPr sz="3650" spc="-355" dirty="0">
                <a:latin typeface="Verdana"/>
                <a:cs typeface="Verdana"/>
              </a:rPr>
              <a:t> </a:t>
            </a:r>
            <a:r>
              <a:rPr sz="3650" spc="190" dirty="0">
                <a:latin typeface="Verdana"/>
                <a:cs typeface="Verdana"/>
              </a:rPr>
              <a:t>becomes</a:t>
            </a:r>
            <a:r>
              <a:rPr sz="3650" spc="-350" dirty="0">
                <a:latin typeface="Verdana"/>
                <a:cs typeface="Verdana"/>
              </a:rPr>
              <a:t> </a:t>
            </a:r>
            <a:r>
              <a:rPr sz="3650" spc="110" dirty="0">
                <a:latin typeface="Verdana"/>
                <a:cs typeface="Verdana"/>
              </a:rPr>
              <a:t>challengeing</a:t>
            </a:r>
            <a:r>
              <a:rPr sz="3650" spc="-355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without</a:t>
            </a:r>
            <a:r>
              <a:rPr sz="3650" spc="-350" dirty="0">
                <a:latin typeface="Verdana"/>
                <a:cs typeface="Verdana"/>
              </a:rPr>
              <a:t> </a:t>
            </a:r>
            <a:r>
              <a:rPr sz="3650" spc="15" dirty="0">
                <a:latin typeface="Verdana"/>
                <a:cs typeface="Verdana"/>
              </a:rPr>
              <a:t>a </a:t>
            </a:r>
            <a:r>
              <a:rPr sz="3650" spc="90" dirty="0">
                <a:latin typeface="Verdana"/>
                <a:cs typeface="Verdana"/>
              </a:rPr>
              <a:t>system</a:t>
            </a:r>
            <a:r>
              <a:rPr sz="3650" spc="-360" dirty="0">
                <a:latin typeface="Verdana"/>
                <a:cs typeface="Verdana"/>
              </a:rPr>
              <a:t> </a:t>
            </a:r>
            <a:r>
              <a:rPr sz="3650" spc="125" dirty="0">
                <a:latin typeface="Verdana"/>
                <a:cs typeface="Verdana"/>
              </a:rPr>
              <a:t>that</a:t>
            </a:r>
            <a:r>
              <a:rPr sz="3650" spc="-355" dirty="0">
                <a:latin typeface="Verdana"/>
                <a:cs typeface="Verdana"/>
              </a:rPr>
              <a:t> </a:t>
            </a:r>
            <a:r>
              <a:rPr sz="3650" spc="185" dirty="0">
                <a:latin typeface="Verdana"/>
                <a:cs typeface="Verdana"/>
              </a:rPr>
              <a:t>can</a:t>
            </a:r>
            <a:r>
              <a:rPr sz="3650" spc="-355" dirty="0">
                <a:latin typeface="Verdana"/>
                <a:cs typeface="Verdana"/>
              </a:rPr>
              <a:t> </a:t>
            </a:r>
            <a:r>
              <a:rPr sz="3650" spc="90" dirty="0">
                <a:latin typeface="Verdana"/>
                <a:cs typeface="Verdana"/>
              </a:rPr>
              <a:t>automatically</a:t>
            </a:r>
            <a:r>
              <a:rPr sz="3650" spc="-355" dirty="0">
                <a:latin typeface="Verdana"/>
                <a:cs typeface="Verdana"/>
              </a:rPr>
              <a:t> </a:t>
            </a:r>
            <a:r>
              <a:rPr sz="3650" spc="160" dirty="0">
                <a:latin typeface="Verdana"/>
                <a:cs typeface="Verdana"/>
              </a:rPr>
              <a:t>create</a:t>
            </a:r>
            <a:r>
              <a:rPr sz="3650" spc="-355" dirty="0">
                <a:latin typeface="Verdana"/>
                <a:cs typeface="Verdana"/>
              </a:rPr>
              <a:t> </a:t>
            </a:r>
            <a:r>
              <a:rPr sz="3650" spc="125" dirty="0">
                <a:latin typeface="Verdana"/>
                <a:cs typeface="Verdana"/>
              </a:rPr>
              <a:t>reports</a:t>
            </a:r>
            <a:r>
              <a:rPr sz="3650" spc="-355" dirty="0">
                <a:latin typeface="Verdana"/>
                <a:cs typeface="Verdana"/>
              </a:rPr>
              <a:t> </a:t>
            </a:r>
            <a:r>
              <a:rPr sz="3650" spc="-434" dirty="0">
                <a:latin typeface="Verdana"/>
                <a:cs typeface="Verdana"/>
              </a:rPr>
              <a:t>.</a:t>
            </a:r>
            <a:endParaRPr sz="36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6842" y="985777"/>
            <a:ext cx="16795750" cy="1163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50" dirty="0"/>
              <a:t>FEATURES</a:t>
            </a:r>
            <a:r>
              <a:rPr sz="7450" spc="270" dirty="0"/>
              <a:t> </a:t>
            </a:r>
            <a:r>
              <a:rPr sz="7450" dirty="0"/>
              <a:t>OF</a:t>
            </a:r>
            <a:r>
              <a:rPr sz="7450" spc="275" dirty="0"/>
              <a:t> </a:t>
            </a:r>
            <a:r>
              <a:rPr sz="7450" dirty="0"/>
              <a:t>EMPLOYEE</a:t>
            </a:r>
            <a:r>
              <a:rPr sz="7450" spc="270" dirty="0"/>
              <a:t> </a:t>
            </a:r>
            <a:r>
              <a:rPr sz="7450" dirty="0"/>
              <a:t>PAYROLL</a:t>
            </a:r>
            <a:r>
              <a:rPr sz="7450" spc="270" dirty="0"/>
              <a:t> </a:t>
            </a:r>
            <a:r>
              <a:rPr sz="7450" spc="60" dirty="0"/>
              <a:t>SYSTEM</a:t>
            </a:r>
            <a:endParaRPr sz="7450"/>
          </a:p>
        </p:txBody>
      </p:sp>
      <p:sp>
        <p:nvSpPr>
          <p:cNvPr id="4" name="object 4"/>
          <p:cNvSpPr txBox="1"/>
          <p:nvPr/>
        </p:nvSpPr>
        <p:spPr>
          <a:xfrm>
            <a:off x="1484505" y="2781792"/>
            <a:ext cx="11675110" cy="340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96105">
              <a:lnSpc>
                <a:spcPct val="115300"/>
              </a:lnSpc>
              <a:spcBef>
                <a:spcPts val="95"/>
              </a:spcBef>
            </a:pPr>
            <a:r>
              <a:rPr sz="3850" spc="65" dirty="0">
                <a:latin typeface="Verdana"/>
                <a:cs typeface="Verdana"/>
              </a:rPr>
              <a:t>User</a:t>
            </a:r>
            <a:r>
              <a:rPr sz="3850" spc="-235" dirty="0">
                <a:latin typeface="Verdana"/>
                <a:cs typeface="Verdana"/>
              </a:rPr>
              <a:t> </a:t>
            </a:r>
            <a:r>
              <a:rPr sz="3850" dirty="0">
                <a:latin typeface="Verdana"/>
                <a:cs typeface="Verdana"/>
              </a:rPr>
              <a:t>Friendly</a:t>
            </a:r>
            <a:r>
              <a:rPr sz="3850" spc="-229" dirty="0">
                <a:latin typeface="Verdana"/>
                <a:cs typeface="Verdana"/>
              </a:rPr>
              <a:t> </a:t>
            </a:r>
            <a:r>
              <a:rPr sz="3850" spc="90" dirty="0">
                <a:latin typeface="Verdana"/>
                <a:cs typeface="Verdana"/>
              </a:rPr>
              <a:t>Approach. </a:t>
            </a:r>
            <a:r>
              <a:rPr sz="3850" spc="140" dirty="0">
                <a:latin typeface="Verdana"/>
                <a:cs typeface="Verdana"/>
              </a:rPr>
              <a:t>Menu</a:t>
            </a:r>
            <a:r>
              <a:rPr sz="3850" spc="-335" dirty="0">
                <a:latin typeface="Verdana"/>
                <a:cs typeface="Verdana"/>
              </a:rPr>
              <a:t> </a:t>
            </a:r>
            <a:r>
              <a:rPr sz="3850" dirty="0">
                <a:latin typeface="Verdana"/>
                <a:cs typeface="Verdana"/>
              </a:rPr>
              <a:t>Driven</a:t>
            </a:r>
            <a:r>
              <a:rPr sz="3850" spc="-330" dirty="0">
                <a:latin typeface="Verdana"/>
                <a:cs typeface="Verdana"/>
              </a:rPr>
              <a:t> </a:t>
            </a:r>
            <a:r>
              <a:rPr sz="3850" spc="70" dirty="0">
                <a:latin typeface="Verdana"/>
                <a:cs typeface="Verdana"/>
              </a:rPr>
              <a:t>Functionality </a:t>
            </a:r>
            <a:r>
              <a:rPr sz="3850" dirty="0">
                <a:latin typeface="Verdana"/>
                <a:cs typeface="Verdana"/>
              </a:rPr>
              <a:t>Error</a:t>
            </a:r>
            <a:r>
              <a:rPr sz="3850" spc="-350" dirty="0">
                <a:latin typeface="Verdana"/>
                <a:cs typeface="Verdana"/>
              </a:rPr>
              <a:t> </a:t>
            </a:r>
            <a:r>
              <a:rPr sz="3850" spc="155" dirty="0">
                <a:latin typeface="Verdana"/>
                <a:cs typeface="Verdana"/>
              </a:rPr>
              <a:t>free</a:t>
            </a:r>
            <a:r>
              <a:rPr sz="3850" spc="-350" dirty="0">
                <a:latin typeface="Verdana"/>
                <a:cs typeface="Verdana"/>
              </a:rPr>
              <a:t> </a:t>
            </a:r>
            <a:r>
              <a:rPr sz="3850" spc="75" dirty="0">
                <a:latin typeface="Verdana"/>
                <a:cs typeface="Verdana"/>
              </a:rPr>
              <a:t>payslip</a:t>
            </a:r>
            <a:r>
              <a:rPr sz="3850" spc="-350" dirty="0">
                <a:latin typeface="Verdana"/>
                <a:cs typeface="Verdana"/>
              </a:rPr>
              <a:t> </a:t>
            </a:r>
            <a:r>
              <a:rPr sz="3850" spc="100" dirty="0">
                <a:latin typeface="Verdana"/>
                <a:cs typeface="Verdana"/>
              </a:rPr>
              <a:t>generation</a:t>
            </a:r>
            <a:endParaRPr sz="3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3850" dirty="0">
                <a:latin typeface="Verdana"/>
                <a:cs typeface="Verdana"/>
              </a:rPr>
              <a:t>Saves</a:t>
            </a:r>
            <a:r>
              <a:rPr sz="3850" spc="-380" dirty="0">
                <a:latin typeface="Verdana"/>
                <a:cs typeface="Verdana"/>
              </a:rPr>
              <a:t> </a:t>
            </a:r>
            <a:r>
              <a:rPr sz="3850" spc="114" dirty="0">
                <a:latin typeface="Verdana"/>
                <a:cs typeface="Verdana"/>
              </a:rPr>
              <a:t>time</a:t>
            </a:r>
            <a:r>
              <a:rPr sz="3850" spc="-380" dirty="0">
                <a:latin typeface="Verdana"/>
                <a:cs typeface="Verdana"/>
              </a:rPr>
              <a:t> </a:t>
            </a:r>
            <a:r>
              <a:rPr sz="3850" spc="140" dirty="0">
                <a:latin typeface="Verdana"/>
                <a:cs typeface="Verdana"/>
              </a:rPr>
              <a:t>and</a:t>
            </a:r>
            <a:r>
              <a:rPr sz="3850" spc="-380" dirty="0">
                <a:latin typeface="Verdana"/>
                <a:cs typeface="Verdana"/>
              </a:rPr>
              <a:t> </a:t>
            </a:r>
            <a:r>
              <a:rPr sz="3850" spc="170" dirty="0">
                <a:latin typeface="Verdana"/>
                <a:cs typeface="Verdana"/>
              </a:rPr>
              <a:t>reduces</a:t>
            </a:r>
            <a:r>
              <a:rPr sz="3850" spc="-380" dirty="0">
                <a:latin typeface="Verdana"/>
                <a:cs typeface="Verdana"/>
              </a:rPr>
              <a:t> </a:t>
            </a:r>
            <a:r>
              <a:rPr sz="3850" spc="95" dirty="0">
                <a:latin typeface="Verdana"/>
                <a:cs typeface="Verdana"/>
              </a:rPr>
              <a:t>workload</a:t>
            </a:r>
            <a:endParaRPr sz="3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3850" spc="-20" dirty="0">
                <a:latin typeface="Verdana"/>
                <a:cs typeface="Verdana"/>
              </a:rPr>
              <a:t>Easy</a:t>
            </a:r>
            <a:r>
              <a:rPr sz="3850" spc="-390" dirty="0">
                <a:latin typeface="Verdana"/>
                <a:cs typeface="Verdana"/>
              </a:rPr>
              <a:t> </a:t>
            </a:r>
            <a:r>
              <a:rPr sz="3850" spc="180" dirty="0">
                <a:latin typeface="Verdana"/>
                <a:cs typeface="Verdana"/>
              </a:rPr>
              <a:t>detection</a:t>
            </a:r>
            <a:r>
              <a:rPr sz="3850" spc="-385" dirty="0">
                <a:latin typeface="Verdana"/>
                <a:cs typeface="Verdana"/>
              </a:rPr>
              <a:t> </a:t>
            </a:r>
            <a:r>
              <a:rPr sz="3850" spc="229" dirty="0">
                <a:latin typeface="Verdana"/>
                <a:cs typeface="Verdana"/>
              </a:rPr>
              <a:t>of</a:t>
            </a:r>
            <a:r>
              <a:rPr sz="3850" spc="-390" dirty="0">
                <a:latin typeface="Verdana"/>
                <a:cs typeface="Verdana"/>
              </a:rPr>
              <a:t> </a:t>
            </a:r>
            <a:r>
              <a:rPr sz="3850" spc="80" dirty="0">
                <a:latin typeface="Verdana"/>
                <a:cs typeface="Verdana"/>
              </a:rPr>
              <a:t>an</a:t>
            </a:r>
            <a:r>
              <a:rPr sz="3850" spc="-385" dirty="0">
                <a:latin typeface="Verdana"/>
                <a:cs typeface="Verdana"/>
              </a:rPr>
              <a:t> </a:t>
            </a:r>
            <a:r>
              <a:rPr sz="3850" spc="75" dirty="0">
                <a:latin typeface="Verdana"/>
                <a:cs typeface="Verdana"/>
              </a:rPr>
              <a:t>Employee’s</a:t>
            </a:r>
            <a:r>
              <a:rPr sz="3850" spc="-390" dirty="0">
                <a:latin typeface="Verdana"/>
                <a:cs typeface="Verdana"/>
              </a:rPr>
              <a:t> </a:t>
            </a:r>
            <a:r>
              <a:rPr sz="3850" spc="155" dirty="0">
                <a:latin typeface="Verdana"/>
                <a:cs typeface="Verdana"/>
              </a:rPr>
              <a:t>performance</a:t>
            </a:r>
            <a:endParaRPr sz="3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7287" y="0"/>
              <a:ext cx="6760711" cy="44703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9584" y="749290"/>
            <a:ext cx="12579985" cy="1483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50" dirty="0"/>
              <a:t>C-</a:t>
            </a:r>
            <a:r>
              <a:rPr dirty="0"/>
              <a:t>Programming</a:t>
            </a:r>
            <a:r>
              <a:rPr spc="200" dirty="0"/>
              <a:t> </a:t>
            </a:r>
            <a:r>
              <a:rPr spc="-50" dirty="0"/>
              <a:t>Elements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92535" y="2776757"/>
            <a:ext cx="9457055" cy="47498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510540" indent="-444500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510540" algn="l"/>
              </a:tabLst>
            </a:pPr>
            <a:r>
              <a:rPr sz="3400" spc="100" dirty="0">
                <a:latin typeface="Verdana"/>
                <a:cs typeface="Verdana"/>
              </a:rPr>
              <a:t>Functions(Modular</a:t>
            </a:r>
            <a:r>
              <a:rPr sz="3400" spc="-350" dirty="0">
                <a:latin typeface="Verdana"/>
                <a:cs typeface="Verdana"/>
              </a:rPr>
              <a:t> </a:t>
            </a:r>
            <a:r>
              <a:rPr sz="3400" spc="85" dirty="0">
                <a:latin typeface="Verdana"/>
                <a:cs typeface="Verdana"/>
              </a:rPr>
              <a:t>programming)</a:t>
            </a:r>
            <a:endParaRPr sz="3400">
              <a:latin typeface="Verdana"/>
              <a:cs typeface="Verdana"/>
            </a:endParaRPr>
          </a:p>
          <a:p>
            <a:pPr marL="510540" indent="-497840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510540" algn="l"/>
              </a:tabLst>
            </a:pPr>
            <a:r>
              <a:rPr sz="3400" spc="90" dirty="0">
                <a:latin typeface="Verdana"/>
                <a:cs typeface="Verdana"/>
              </a:rPr>
              <a:t>Structures</a:t>
            </a:r>
            <a:endParaRPr sz="3400">
              <a:latin typeface="Verdana"/>
              <a:cs typeface="Verdana"/>
            </a:endParaRPr>
          </a:p>
          <a:p>
            <a:pPr marL="494665" indent="-481965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494665" algn="l"/>
              </a:tabLst>
            </a:pPr>
            <a:r>
              <a:rPr sz="3400" spc="125" dirty="0">
                <a:latin typeface="Verdana"/>
                <a:cs typeface="Verdana"/>
              </a:rPr>
              <a:t>Loops</a:t>
            </a:r>
            <a:endParaRPr sz="3400">
              <a:latin typeface="Verdana"/>
              <a:cs typeface="Verdana"/>
            </a:endParaRPr>
          </a:p>
          <a:p>
            <a:pPr marL="389255" indent="-387350">
              <a:lnSpc>
                <a:spcPct val="100000"/>
              </a:lnSpc>
              <a:spcBef>
                <a:spcPts val="570"/>
              </a:spcBef>
              <a:buSzPct val="83823"/>
              <a:buAutoNum type="arabicPeriod"/>
              <a:tabLst>
                <a:tab pos="389255" algn="l"/>
              </a:tabLst>
            </a:pPr>
            <a:r>
              <a:rPr sz="3400" spc="110" dirty="0">
                <a:latin typeface="Verdana"/>
                <a:cs typeface="Verdana"/>
              </a:rPr>
              <a:t>Switch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175" dirty="0">
                <a:latin typeface="Verdana"/>
                <a:cs typeface="Verdana"/>
              </a:rPr>
              <a:t>case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140" dirty="0">
                <a:latin typeface="Verdana"/>
                <a:cs typeface="Verdana"/>
              </a:rPr>
              <a:t>for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80" dirty="0">
                <a:latin typeface="Verdana"/>
                <a:cs typeface="Verdana"/>
              </a:rPr>
              <a:t>a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135" dirty="0">
                <a:latin typeface="Verdana"/>
                <a:cs typeface="Verdana"/>
              </a:rPr>
              <a:t>Menu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Driven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150" dirty="0">
                <a:latin typeface="Verdana"/>
                <a:cs typeface="Verdana"/>
              </a:rPr>
              <a:t>Approach</a:t>
            </a:r>
            <a:endParaRPr sz="3400">
              <a:latin typeface="Verdana"/>
              <a:cs typeface="Verdana"/>
            </a:endParaRPr>
          </a:p>
          <a:p>
            <a:pPr marL="384810" indent="-379730">
              <a:lnSpc>
                <a:spcPct val="100000"/>
              </a:lnSpc>
              <a:spcBef>
                <a:spcPts val="570"/>
              </a:spcBef>
              <a:buSzPct val="82352"/>
              <a:buAutoNum type="arabicPeriod"/>
              <a:tabLst>
                <a:tab pos="384810" algn="l"/>
              </a:tabLst>
            </a:pPr>
            <a:r>
              <a:rPr sz="3400" dirty="0">
                <a:latin typeface="Verdana"/>
                <a:cs typeface="Verdana"/>
              </a:rPr>
              <a:t>File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80" dirty="0">
                <a:latin typeface="Verdana"/>
                <a:cs typeface="Verdana"/>
              </a:rPr>
              <a:t>handling</a:t>
            </a:r>
            <a:endParaRPr sz="3400">
              <a:latin typeface="Verdana"/>
              <a:cs typeface="Verdana"/>
            </a:endParaRPr>
          </a:p>
          <a:p>
            <a:pPr marL="401320" indent="-400050">
              <a:lnSpc>
                <a:spcPct val="100000"/>
              </a:lnSpc>
              <a:spcBef>
                <a:spcPts val="570"/>
              </a:spcBef>
              <a:buSzPct val="86764"/>
              <a:buAutoNum type="arabicPeriod"/>
              <a:tabLst>
                <a:tab pos="401320" algn="l"/>
              </a:tabLst>
            </a:pPr>
            <a:r>
              <a:rPr sz="3400" spc="100" dirty="0">
                <a:latin typeface="Verdana"/>
                <a:cs typeface="Verdana"/>
              </a:rPr>
              <a:t>sorting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130" dirty="0">
                <a:latin typeface="Verdana"/>
                <a:cs typeface="Verdana"/>
              </a:rPr>
              <a:t>techniques</a:t>
            </a:r>
            <a:endParaRPr sz="3400">
              <a:latin typeface="Verdana"/>
              <a:cs typeface="Verdana"/>
            </a:endParaRPr>
          </a:p>
          <a:p>
            <a:pPr marL="349885" indent="-349250">
              <a:lnSpc>
                <a:spcPct val="100000"/>
              </a:lnSpc>
              <a:spcBef>
                <a:spcPts val="595"/>
              </a:spcBef>
              <a:buSzPct val="77272"/>
              <a:buAutoNum type="arabicPeriod"/>
              <a:tabLst>
                <a:tab pos="349885" algn="l"/>
              </a:tabLst>
            </a:pPr>
            <a:r>
              <a:rPr sz="3300" spc="110" dirty="0">
                <a:latin typeface="Verdana"/>
                <a:cs typeface="Verdana"/>
              </a:rPr>
              <a:t>mathematical</a:t>
            </a:r>
            <a:r>
              <a:rPr sz="3300" spc="-300" dirty="0">
                <a:latin typeface="Verdana"/>
                <a:cs typeface="Verdana"/>
              </a:rPr>
              <a:t> </a:t>
            </a:r>
            <a:r>
              <a:rPr sz="3300" spc="110" dirty="0">
                <a:latin typeface="Verdana"/>
                <a:cs typeface="Verdana"/>
              </a:rPr>
              <a:t>calculation</a:t>
            </a:r>
            <a:endParaRPr sz="3300">
              <a:latin typeface="Verdana"/>
              <a:cs typeface="Verdana"/>
            </a:endParaRPr>
          </a:p>
          <a:p>
            <a:pPr marL="391795" indent="-387350">
              <a:lnSpc>
                <a:spcPct val="100000"/>
              </a:lnSpc>
              <a:spcBef>
                <a:spcPts val="515"/>
              </a:spcBef>
              <a:buSzPct val="83823"/>
              <a:buAutoNum type="arabicPeriod"/>
              <a:tabLst>
                <a:tab pos="391795" algn="l"/>
              </a:tabLst>
            </a:pPr>
            <a:r>
              <a:rPr sz="3400" spc="165" dirty="0">
                <a:latin typeface="Verdana"/>
                <a:cs typeface="Verdana"/>
              </a:rPr>
              <a:t>Comments</a:t>
            </a:r>
            <a:r>
              <a:rPr sz="3400" spc="-345" dirty="0">
                <a:latin typeface="Verdana"/>
                <a:cs typeface="Verdana"/>
              </a:rPr>
              <a:t> </a:t>
            </a:r>
            <a:r>
              <a:rPr sz="3400" spc="140" dirty="0">
                <a:latin typeface="Verdana"/>
                <a:cs typeface="Verdana"/>
              </a:rPr>
              <a:t>for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65" dirty="0">
                <a:latin typeface="Verdana"/>
                <a:cs typeface="Verdana"/>
              </a:rPr>
              <a:t>readbility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18288000" cy="10287635"/>
            <a:chOff x="0" y="-3"/>
            <a:chExt cx="18288000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5" y="846327"/>
              <a:ext cx="325755" cy="321310"/>
            </a:xfrm>
            <a:custGeom>
              <a:avLst/>
              <a:gdLst/>
              <a:ahLst/>
              <a:cxnLst/>
              <a:rect l="l" t="t" r="r" b="b"/>
              <a:pathLst>
                <a:path w="325755" h="321309">
                  <a:moveTo>
                    <a:pt x="10960" y="210692"/>
                  </a:moveTo>
                  <a:lnTo>
                    <a:pt x="1980" y="176758"/>
                  </a:lnTo>
                  <a:lnTo>
                    <a:pt x="50" y="133696"/>
                  </a:lnTo>
                  <a:lnTo>
                    <a:pt x="0" y="132559"/>
                  </a:lnTo>
                  <a:lnTo>
                    <a:pt x="10008" y="92799"/>
                  </a:lnTo>
                  <a:lnTo>
                    <a:pt x="30885" y="59429"/>
                  </a:lnTo>
                  <a:lnTo>
                    <a:pt x="60226" y="32956"/>
                  </a:lnTo>
                  <a:lnTo>
                    <a:pt x="95626" y="13889"/>
                  </a:lnTo>
                  <a:lnTo>
                    <a:pt x="134682" y="2734"/>
                  </a:lnTo>
                  <a:lnTo>
                    <a:pt x="174986" y="0"/>
                  </a:lnTo>
                  <a:lnTo>
                    <a:pt x="214136" y="6192"/>
                  </a:lnTo>
                  <a:lnTo>
                    <a:pt x="249726" y="21820"/>
                  </a:lnTo>
                  <a:lnTo>
                    <a:pt x="260793" y="31373"/>
                  </a:lnTo>
                  <a:lnTo>
                    <a:pt x="147489" y="31373"/>
                  </a:lnTo>
                  <a:lnTo>
                    <a:pt x="112304" y="38387"/>
                  </a:lnTo>
                  <a:lnTo>
                    <a:pt x="50269" y="75253"/>
                  </a:lnTo>
                  <a:lnTo>
                    <a:pt x="12572" y="143608"/>
                  </a:lnTo>
                  <a:lnTo>
                    <a:pt x="7237" y="181865"/>
                  </a:lnTo>
                  <a:lnTo>
                    <a:pt x="10055" y="203343"/>
                  </a:lnTo>
                  <a:lnTo>
                    <a:pt x="10960" y="210692"/>
                  </a:lnTo>
                  <a:close/>
                </a:path>
                <a:path w="325755" h="321309">
                  <a:moveTo>
                    <a:pt x="43411" y="263657"/>
                  </a:moveTo>
                  <a:lnTo>
                    <a:pt x="29085" y="247109"/>
                  </a:lnTo>
                  <a:lnTo>
                    <a:pt x="12083" y="214934"/>
                  </a:lnTo>
                  <a:lnTo>
                    <a:pt x="10960" y="210692"/>
                  </a:lnTo>
                  <a:lnTo>
                    <a:pt x="10055" y="203343"/>
                  </a:lnTo>
                  <a:lnTo>
                    <a:pt x="7237" y="181865"/>
                  </a:lnTo>
                  <a:lnTo>
                    <a:pt x="12572" y="143608"/>
                  </a:lnTo>
                  <a:lnTo>
                    <a:pt x="27509" y="105392"/>
                  </a:lnTo>
                  <a:lnTo>
                    <a:pt x="79114" y="52986"/>
                  </a:lnTo>
                  <a:lnTo>
                    <a:pt x="147489" y="31373"/>
                  </a:lnTo>
                  <a:lnTo>
                    <a:pt x="184767" y="31373"/>
                  </a:lnTo>
                  <a:lnTo>
                    <a:pt x="253748" y="52573"/>
                  </a:lnTo>
                  <a:lnTo>
                    <a:pt x="305074" y="100038"/>
                  </a:lnTo>
                  <a:lnTo>
                    <a:pt x="314293" y="173071"/>
                  </a:lnTo>
                  <a:lnTo>
                    <a:pt x="314312" y="175493"/>
                  </a:lnTo>
                  <a:lnTo>
                    <a:pt x="305767" y="203343"/>
                  </a:lnTo>
                  <a:lnTo>
                    <a:pt x="43411" y="263657"/>
                  </a:lnTo>
                  <a:close/>
                </a:path>
                <a:path w="325755" h="321309">
                  <a:moveTo>
                    <a:pt x="305074" y="100038"/>
                  </a:moveTo>
                  <a:lnTo>
                    <a:pt x="282586" y="73242"/>
                  </a:lnTo>
                  <a:lnTo>
                    <a:pt x="253748" y="52573"/>
                  </a:lnTo>
                  <a:lnTo>
                    <a:pt x="220562" y="38548"/>
                  </a:lnTo>
                  <a:lnTo>
                    <a:pt x="184767" y="31373"/>
                  </a:lnTo>
                  <a:lnTo>
                    <a:pt x="260793" y="31373"/>
                  </a:lnTo>
                  <a:lnTo>
                    <a:pt x="279350" y="47390"/>
                  </a:lnTo>
                  <a:lnTo>
                    <a:pt x="300605" y="83410"/>
                  </a:lnTo>
                  <a:lnTo>
                    <a:pt x="305074" y="100038"/>
                  </a:lnTo>
                  <a:close/>
                </a:path>
                <a:path w="325755" h="321309">
                  <a:moveTo>
                    <a:pt x="305767" y="203343"/>
                  </a:moveTo>
                  <a:lnTo>
                    <a:pt x="314312" y="175493"/>
                  </a:lnTo>
                  <a:lnTo>
                    <a:pt x="314055" y="143608"/>
                  </a:lnTo>
                  <a:lnTo>
                    <a:pt x="313971" y="133147"/>
                  </a:lnTo>
                  <a:lnTo>
                    <a:pt x="305158" y="100352"/>
                  </a:lnTo>
                  <a:lnTo>
                    <a:pt x="305074" y="100038"/>
                  </a:lnTo>
                  <a:lnTo>
                    <a:pt x="305337" y="100352"/>
                  </a:lnTo>
                  <a:lnTo>
                    <a:pt x="320263" y="133696"/>
                  </a:lnTo>
                  <a:lnTo>
                    <a:pt x="325624" y="173071"/>
                  </a:lnTo>
                  <a:lnTo>
                    <a:pt x="322614" y="199741"/>
                  </a:lnTo>
                  <a:lnTo>
                    <a:pt x="321433" y="199741"/>
                  </a:lnTo>
                  <a:lnTo>
                    <a:pt x="305767" y="203343"/>
                  </a:lnTo>
                  <a:close/>
                </a:path>
                <a:path w="325755" h="321309">
                  <a:moveTo>
                    <a:pt x="268539" y="287936"/>
                  </a:moveTo>
                  <a:lnTo>
                    <a:pt x="148276" y="287936"/>
                  </a:lnTo>
                  <a:lnTo>
                    <a:pt x="186547" y="284846"/>
                  </a:lnTo>
                  <a:lnTo>
                    <a:pt x="223088" y="275819"/>
                  </a:lnTo>
                  <a:lnTo>
                    <a:pt x="256018" y="260612"/>
                  </a:lnTo>
                  <a:lnTo>
                    <a:pt x="283454" y="238984"/>
                  </a:lnTo>
                  <a:lnTo>
                    <a:pt x="303512" y="210692"/>
                  </a:lnTo>
                  <a:lnTo>
                    <a:pt x="305767" y="203343"/>
                  </a:lnTo>
                  <a:lnTo>
                    <a:pt x="321433" y="199741"/>
                  </a:lnTo>
                  <a:lnTo>
                    <a:pt x="308523" y="238658"/>
                  </a:lnTo>
                  <a:lnTo>
                    <a:pt x="288582" y="269636"/>
                  </a:lnTo>
                  <a:lnTo>
                    <a:pt x="268539" y="287936"/>
                  </a:lnTo>
                  <a:close/>
                </a:path>
                <a:path w="325755" h="321309">
                  <a:moveTo>
                    <a:pt x="263005" y="292987"/>
                  </a:moveTo>
                  <a:lnTo>
                    <a:pt x="288582" y="269636"/>
                  </a:lnTo>
                  <a:lnTo>
                    <a:pt x="308523" y="238658"/>
                  </a:lnTo>
                  <a:lnTo>
                    <a:pt x="321433" y="199741"/>
                  </a:lnTo>
                  <a:lnTo>
                    <a:pt x="322614" y="199741"/>
                  </a:lnTo>
                  <a:lnTo>
                    <a:pt x="321379" y="210692"/>
                  </a:lnTo>
                  <a:lnTo>
                    <a:pt x="321321" y="211205"/>
                  </a:lnTo>
                  <a:lnTo>
                    <a:pt x="309226" y="243599"/>
                  </a:lnTo>
                  <a:lnTo>
                    <a:pt x="290564" y="270234"/>
                  </a:lnTo>
                  <a:lnTo>
                    <a:pt x="266560" y="291085"/>
                  </a:lnTo>
                  <a:lnTo>
                    <a:pt x="263005" y="292987"/>
                  </a:lnTo>
                  <a:close/>
                </a:path>
                <a:path w="325755" h="321309">
                  <a:moveTo>
                    <a:pt x="148276" y="287936"/>
                  </a:moveTo>
                  <a:lnTo>
                    <a:pt x="110157" y="285330"/>
                  </a:lnTo>
                  <a:lnTo>
                    <a:pt x="74074" y="277272"/>
                  </a:lnTo>
                  <a:lnTo>
                    <a:pt x="44710" y="265158"/>
                  </a:lnTo>
                  <a:lnTo>
                    <a:pt x="43411" y="263657"/>
                  </a:lnTo>
                  <a:lnTo>
                    <a:pt x="305767" y="203343"/>
                  </a:lnTo>
                  <a:lnTo>
                    <a:pt x="283454" y="238984"/>
                  </a:lnTo>
                  <a:lnTo>
                    <a:pt x="223088" y="275819"/>
                  </a:lnTo>
                  <a:lnTo>
                    <a:pt x="148276" y="287936"/>
                  </a:lnTo>
                  <a:close/>
                </a:path>
                <a:path w="325755" h="321309">
                  <a:moveTo>
                    <a:pt x="166627" y="320847"/>
                  </a:moveTo>
                  <a:lnTo>
                    <a:pt x="100013" y="307472"/>
                  </a:lnTo>
                  <a:lnTo>
                    <a:pt x="44635" y="271701"/>
                  </a:lnTo>
                  <a:lnTo>
                    <a:pt x="11740" y="216189"/>
                  </a:lnTo>
                  <a:lnTo>
                    <a:pt x="11096" y="211205"/>
                  </a:lnTo>
                  <a:lnTo>
                    <a:pt x="12083" y="214934"/>
                  </a:lnTo>
                  <a:lnTo>
                    <a:pt x="29085" y="247109"/>
                  </a:lnTo>
                  <a:lnTo>
                    <a:pt x="43411" y="263657"/>
                  </a:lnTo>
                  <a:lnTo>
                    <a:pt x="41909" y="264002"/>
                  </a:lnTo>
                  <a:lnTo>
                    <a:pt x="44710" y="265158"/>
                  </a:lnTo>
                  <a:lnTo>
                    <a:pt x="78889" y="293541"/>
                  </a:lnTo>
                  <a:lnTo>
                    <a:pt x="141599" y="316232"/>
                  </a:lnTo>
                  <a:lnTo>
                    <a:pt x="174732" y="318728"/>
                  </a:lnTo>
                  <a:lnTo>
                    <a:pt x="194577" y="318728"/>
                  </a:lnTo>
                  <a:lnTo>
                    <a:pt x="166627" y="320847"/>
                  </a:lnTo>
                  <a:close/>
                </a:path>
                <a:path w="325755" h="321309">
                  <a:moveTo>
                    <a:pt x="44710" y="265158"/>
                  </a:moveTo>
                  <a:lnTo>
                    <a:pt x="41909" y="264002"/>
                  </a:lnTo>
                  <a:lnTo>
                    <a:pt x="43411" y="263657"/>
                  </a:lnTo>
                  <a:lnTo>
                    <a:pt x="44710" y="265158"/>
                  </a:lnTo>
                  <a:close/>
                </a:path>
                <a:path w="325755" h="321309">
                  <a:moveTo>
                    <a:pt x="174732" y="318728"/>
                  </a:moveTo>
                  <a:lnTo>
                    <a:pt x="109243" y="307843"/>
                  </a:lnTo>
                  <a:lnTo>
                    <a:pt x="51762" y="273304"/>
                  </a:lnTo>
                  <a:lnTo>
                    <a:pt x="44710" y="265158"/>
                  </a:lnTo>
                  <a:lnTo>
                    <a:pt x="74074" y="277272"/>
                  </a:lnTo>
                  <a:lnTo>
                    <a:pt x="110157" y="285330"/>
                  </a:lnTo>
                  <a:lnTo>
                    <a:pt x="148276" y="287936"/>
                  </a:lnTo>
                  <a:lnTo>
                    <a:pt x="268539" y="287936"/>
                  </a:lnTo>
                  <a:lnTo>
                    <a:pt x="263005" y="292987"/>
                  </a:lnTo>
                  <a:lnTo>
                    <a:pt x="262029" y="293541"/>
                  </a:lnTo>
                  <a:lnTo>
                    <a:pt x="238505" y="306259"/>
                  </a:lnTo>
                  <a:lnTo>
                    <a:pt x="207420" y="315355"/>
                  </a:lnTo>
                  <a:lnTo>
                    <a:pt x="174732" y="318728"/>
                  </a:lnTo>
                  <a:close/>
                </a:path>
                <a:path w="325755" h="321309">
                  <a:moveTo>
                    <a:pt x="194577" y="318728"/>
                  </a:moveTo>
                  <a:lnTo>
                    <a:pt x="174732" y="318728"/>
                  </a:lnTo>
                  <a:lnTo>
                    <a:pt x="207420" y="315355"/>
                  </a:lnTo>
                  <a:lnTo>
                    <a:pt x="238505" y="306259"/>
                  </a:lnTo>
                  <a:lnTo>
                    <a:pt x="233232" y="309110"/>
                  </a:lnTo>
                  <a:lnTo>
                    <a:pt x="200633" y="318272"/>
                  </a:lnTo>
                  <a:lnTo>
                    <a:pt x="194577" y="318728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193931" cy="15366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89817" y="1"/>
              <a:ext cx="543560" cy="509270"/>
            </a:xfrm>
            <a:custGeom>
              <a:avLst/>
              <a:gdLst/>
              <a:ahLst/>
              <a:cxnLst/>
              <a:rect l="l" t="t" r="r" b="b"/>
              <a:pathLst>
                <a:path w="543560" h="509270">
                  <a:moveTo>
                    <a:pt x="285361" y="509269"/>
                  </a:moveTo>
                  <a:lnTo>
                    <a:pt x="232085" y="509269"/>
                  </a:lnTo>
                  <a:lnTo>
                    <a:pt x="212059" y="506729"/>
                  </a:lnTo>
                  <a:lnTo>
                    <a:pt x="172864" y="497839"/>
                  </a:lnTo>
                  <a:lnTo>
                    <a:pt x="135788" y="482599"/>
                  </a:lnTo>
                  <a:lnTo>
                    <a:pt x="102117" y="461009"/>
                  </a:lnTo>
                  <a:lnTo>
                    <a:pt x="72862" y="435609"/>
                  </a:lnTo>
                  <a:lnTo>
                    <a:pt x="49117" y="405129"/>
                  </a:lnTo>
                  <a:lnTo>
                    <a:pt x="35379" y="379729"/>
                  </a:lnTo>
                  <a:lnTo>
                    <a:pt x="31490" y="372109"/>
                  </a:lnTo>
                  <a:lnTo>
                    <a:pt x="27981" y="363219"/>
                  </a:lnTo>
                  <a:lnTo>
                    <a:pt x="24949" y="354329"/>
                  </a:lnTo>
                  <a:lnTo>
                    <a:pt x="22282" y="346709"/>
                  </a:lnTo>
                  <a:lnTo>
                    <a:pt x="19488" y="337819"/>
                  </a:lnTo>
                  <a:lnTo>
                    <a:pt x="17710" y="332739"/>
                  </a:lnTo>
                  <a:lnTo>
                    <a:pt x="16313" y="326389"/>
                  </a:lnTo>
                  <a:lnTo>
                    <a:pt x="5931" y="275589"/>
                  </a:lnTo>
                  <a:lnTo>
                    <a:pt x="4502" y="260349"/>
                  </a:lnTo>
                  <a:lnTo>
                    <a:pt x="2734" y="250189"/>
                  </a:lnTo>
                  <a:lnTo>
                    <a:pt x="1407" y="240029"/>
                  </a:lnTo>
                  <a:lnTo>
                    <a:pt x="484" y="231139"/>
                  </a:lnTo>
                  <a:lnTo>
                    <a:pt x="0" y="222249"/>
                  </a:lnTo>
                  <a:lnTo>
                    <a:pt x="57" y="195579"/>
                  </a:lnTo>
                  <a:lnTo>
                    <a:pt x="565" y="191769"/>
                  </a:lnTo>
                  <a:lnTo>
                    <a:pt x="692" y="189229"/>
                  </a:lnTo>
                  <a:lnTo>
                    <a:pt x="7673" y="146049"/>
                  </a:lnTo>
                  <a:lnTo>
                    <a:pt x="26822" y="95249"/>
                  </a:lnTo>
                  <a:lnTo>
                    <a:pt x="50984" y="58419"/>
                  </a:lnTo>
                  <a:lnTo>
                    <a:pt x="86810" y="24129"/>
                  </a:lnTo>
                  <a:lnTo>
                    <a:pt x="104705" y="11429"/>
                  </a:lnTo>
                  <a:lnTo>
                    <a:pt x="109150" y="7619"/>
                  </a:lnTo>
                  <a:lnTo>
                    <a:pt x="113849" y="5079"/>
                  </a:lnTo>
                  <a:lnTo>
                    <a:pt x="116135" y="3809"/>
                  </a:lnTo>
                  <a:lnTo>
                    <a:pt x="118293" y="2539"/>
                  </a:lnTo>
                  <a:lnTo>
                    <a:pt x="120579" y="0"/>
                  </a:lnTo>
                  <a:lnTo>
                    <a:pt x="180650" y="0"/>
                  </a:lnTo>
                  <a:lnTo>
                    <a:pt x="140264" y="13969"/>
                  </a:lnTo>
                  <a:lnTo>
                    <a:pt x="103599" y="34289"/>
                  </a:lnTo>
                  <a:lnTo>
                    <a:pt x="93148" y="43179"/>
                  </a:lnTo>
                  <a:lnTo>
                    <a:pt x="86391" y="48259"/>
                  </a:lnTo>
                  <a:lnTo>
                    <a:pt x="80146" y="54609"/>
                  </a:lnTo>
                  <a:lnTo>
                    <a:pt x="74306" y="59689"/>
                  </a:lnTo>
                  <a:lnTo>
                    <a:pt x="68764" y="66039"/>
                  </a:lnTo>
                  <a:lnTo>
                    <a:pt x="61779" y="73659"/>
                  </a:lnTo>
                  <a:lnTo>
                    <a:pt x="58858" y="78739"/>
                  </a:lnTo>
                  <a:lnTo>
                    <a:pt x="57334" y="80009"/>
                  </a:lnTo>
                  <a:lnTo>
                    <a:pt x="55810" y="82549"/>
                  </a:lnTo>
                  <a:lnTo>
                    <a:pt x="54286" y="83819"/>
                  </a:lnTo>
                  <a:lnTo>
                    <a:pt x="53016" y="86359"/>
                  </a:lnTo>
                  <a:lnTo>
                    <a:pt x="51619" y="87629"/>
                  </a:lnTo>
                  <a:lnTo>
                    <a:pt x="50349" y="90169"/>
                  </a:lnTo>
                  <a:lnTo>
                    <a:pt x="43102" y="101599"/>
                  </a:lnTo>
                  <a:lnTo>
                    <a:pt x="23044" y="143509"/>
                  </a:lnTo>
                  <a:lnTo>
                    <a:pt x="20377" y="152399"/>
                  </a:lnTo>
                  <a:lnTo>
                    <a:pt x="19234" y="154939"/>
                  </a:lnTo>
                  <a:lnTo>
                    <a:pt x="18345" y="157479"/>
                  </a:lnTo>
                  <a:lnTo>
                    <a:pt x="17329" y="162559"/>
                  </a:lnTo>
                  <a:lnTo>
                    <a:pt x="15805" y="171449"/>
                  </a:lnTo>
                  <a:lnTo>
                    <a:pt x="50912" y="171449"/>
                  </a:lnTo>
                  <a:lnTo>
                    <a:pt x="49932" y="173989"/>
                  </a:lnTo>
                  <a:lnTo>
                    <a:pt x="47745" y="181609"/>
                  </a:lnTo>
                  <a:lnTo>
                    <a:pt x="45844" y="187959"/>
                  </a:lnTo>
                  <a:lnTo>
                    <a:pt x="44253" y="194309"/>
                  </a:lnTo>
                  <a:lnTo>
                    <a:pt x="43110" y="199389"/>
                  </a:lnTo>
                  <a:lnTo>
                    <a:pt x="42475" y="203199"/>
                  </a:lnTo>
                  <a:lnTo>
                    <a:pt x="41586" y="208279"/>
                  </a:lnTo>
                  <a:lnTo>
                    <a:pt x="41205" y="212089"/>
                  </a:lnTo>
                  <a:lnTo>
                    <a:pt x="40443" y="217169"/>
                  </a:lnTo>
                  <a:lnTo>
                    <a:pt x="40348" y="220979"/>
                  </a:lnTo>
                  <a:lnTo>
                    <a:pt x="40316" y="222249"/>
                  </a:lnTo>
                  <a:lnTo>
                    <a:pt x="39925" y="229869"/>
                  </a:lnTo>
                  <a:lnTo>
                    <a:pt x="40048" y="243839"/>
                  </a:lnTo>
                  <a:lnTo>
                    <a:pt x="40311" y="248919"/>
                  </a:lnTo>
                  <a:lnTo>
                    <a:pt x="40377" y="250189"/>
                  </a:lnTo>
                  <a:lnTo>
                    <a:pt x="40443" y="251459"/>
                  </a:lnTo>
                  <a:lnTo>
                    <a:pt x="47408" y="295909"/>
                  </a:lnTo>
                  <a:lnTo>
                    <a:pt x="56191" y="326389"/>
                  </a:lnTo>
                  <a:lnTo>
                    <a:pt x="58604" y="334009"/>
                  </a:lnTo>
                  <a:lnTo>
                    <a:pt x="63176" y="345439"/>
                  </a:lnTo>
                  <a:lnTo>
                    <a:pt x="64827" y="350519"/>
                  </a:lnTo>
                  <a:lnTo>
                    <a:pt x="66732" y="354329"/>
                  </a:lnTo>
                  <a:lnTo>
                    <a:pt x="69780" y="356869"/>
                  </a:lnTo>
                  <a:lnTo>
                    <a:pt x="72955" y="360679"/>
                  </a:lnTo>
                  <a:lnTo>
                    <a:pt x="76257" y="363219"/>
                  </a:lnTo>
                  <a:lnTo>
                    <a:pt x="91397" y="375919"/>
                  </a:lnTo>
                  <a:lnTo>
                    <a:pt x="107562" y="387349"/>
                  </a:lnTo>
                  <a:lnTo>
                    <a:pt x="122456" y="396239"/>
                  </a:lnTo>
                  <a:lnTo>
                    <a:pt x="92640" y="396239"/>
                  </a:lnTo>
                  <a:lnTo>
                    <a:pt x="97636" y="401319"/>
                  </a:lnTo>
                  <a:lnTo>
                    <a:pt x="102895" y="407669"/>
                  </a:lnTo>
                  <a:lnTo>
                    <a:pt x="108392" y="412749"/>
                  </a:lnTo>
                  <a:lnTo>
                    <a:pt x="140249" y="436879"/>
                  </a:lnTo>
                  <a:lnTo>
                    <a:pt x="185474" y="455929"/>
                  </a:lnTo>
                  <a:lnTo>
                    <a:pt x="235641" y="464819"/>
                  </a:lnTo>
                  <a:lnTo>
                    <a:pt x="243134" y="466089"/>
                  </a:lnTo>
                  <a:lnTo>
                    <a:pt x="419463" y="466089"/>
                  </a:lnTo>
                  <a:lnTo>
                    <a:pt x="411352" y="471169"/>
                  </a:lnTo>
                  <a:lnTo>
                    <a:pt x="373137" y="488949"/>
                  </a:lnTo>
                  <a:lnTo>
                    <a:pt x="313237" y="505459"/>
                  </a:lnTo>
                  <a:lnTo>
                    <a:pt x="299311" y="506729"/>
                  </a:lnTo>
                  <a:lnTo>
                    <a:pt x="285361" y="509269"/>
                  </a:lnTo>
                  <a:close/>
                </a:path>
                <a:path w="543560" h="509270">
                  <a:moveTo>
                    <a:pt x="460433" y="39369"/>
                  </a:moveTo>
                  <a:lnTo>
                    <a:pt x="396422" y="39369"/>
                  </a:lnTo>
                  <a:lnTo>
                    <a:pt x="388421" y="34289"/>
                  </a:lnTo>
                  <a:lnTo>
                    <a:pt x="380229" y="29209"/>
                  </a:lnTo>
                  <a:lnTo>
                    <a:pt x="371848" y="24129"/>
                  </a:lnTo>
                  <a:lnTo>
                    <a:pt x="363275" y="20319"/>
                  </a:lnTo>
                  <a:lnTo>
                    <a:pt x="349375" y="13969"/>
                  </a:lnTo>
                  <a:lnTo>
                    <a:pt x="320574" y="3809"/>
                  </a:lnTo>
                  <a:lnTo>
                    <a:pt x="305744" y="0"/>
                  </a:lnTo>
                  <a:lnTo>
                    <a:pt x="406201" y="0"/>
                  </a:lnTo>
                  <a:lnTo>
                    <a:pt x="411662" y="3809"/>
                  </a:lnTo>
                  <a:lnTo>
                    <a:pt x="416996" y="6349"/>
                  </a:lnTo>
                  <a:lnTo>
                    <a:pt x="422457" y="10159"/>
                  </a:lnTo>
                  <a:lnTo>
                    <a:pt x="436028" y="19049"/>
                  </a:lnTo>
                  <a:lnTo>
                    <a:pt x="449206" y="29209"/>
                  </a:lnTo>
                  <a:lnTo>
                    <a:pt x="460433" y="39369"/>
                  </a:lnTo>
                  <a:close/>
                </a:path>
                <a:path w="543560" h="509270">
                  <a:moveTo>
                    <a:pt x="50912" y="171449"/>
                  </a:moveTo>
                  <a:lnTo>
                    <a:pt x="15805" y="171449"/>
                  </a:lnTo>
                  <a:lnTo>
                    <a:pt x="17710" y="165099"/>
                  </a:lnTo>
                  <a:lnTo>
                    <a:pt x="19869" y="160019"/>
                  </a:lnTo>
                  <a:lnTo>
                    <a:pt x="22282" y="154939"/>
                  </a:lnTo>
                  <a:lnTo>
                    <a:pt x="25777" y="147319"/>
                  </a:lnTo>
                  <a:lnTo>
                    <a:pt x="29569" y="140969"/>
                  </a:lnTo>
                  <a:lnTo>
                    <a:pt x="33623" y="133349"/>
                  </a:lnTo>
                  <a:lnTo>
                    <a:pt x="37903" y="126999"/>
                  </a:lnTo>
                  <a:lnTo>
                    <a:pt x="67960" y="91439"/>
                  </a:lnTo>
                  <a:lnTo>
                    <a:pt x="115039" y="58419"/>
                  </a:lnTo>
                  <a:lnTo>
                    <a:pt x="151980" y="41909"/>
                  </a:lnTo>
                  <a:lnTo>
                    <a:pt x="188502" y="30479"/>
                  </a:lnTo>
                  <a:lnTo>
                    <a:pt x="212160" y="26669"/>
                  </a:lnTo>
                  <a:lnTo>
                    <a:pt x="223703" y="24129"/>
                  </a:lnTo>
                  <a:lnTo>
                    <a:pt x="251151" y="21589"/>
                  </a:lnTo>
                  <a:lnTo>
                    <a:pt x="300262" y="21589"/>
                  </a:lnTo>
                  <a:lnTo>
                    <a:pt x="307649" y="22859"/>
                  </a:lnTo>
                  <a:lnTo>
                    <a:pt x="333432" y="25399"/>
                  </a:lnTo>
                  <a:lnTo>
                    <a:pt x="356846" y="29209"/>
                  </a:lnTo>
                  <a:lnTo>
                    <a:pt x="377854" y="33019"/>
                  </a:lnTo>
                  <a:lnTo>
                    <a:pt x="392708" y="38099"/>
                  </a:lnTo>
                  <a:lnTo>
                    <a:pt x="305871" y="38099"/>
                  </a:lnTo>
                  <a:lnTo>
                    <a:pt x="248007" y="41909"/>
                  </a:lnTo>
                  <a:lnTo>
                    <a:pt x="205635" y="50799"/>
                  </a:lnTo>
                  <a:lnTo>
                    <a:pt x="161483" y="66039"/>
                  </a:lnTo>
                  <a:lnTo>
                    <a:pt x="118184" y="88899"/>
                  </a:lnTo>
                  <a:lnTo>
                    <a:pt x="79977" y="123189"/>
                  </a:lnTo>
                  <a:lnTo>
                    <a:pt x="57890" y="156209"/>
                  </a:lnTo>
                  <a:lnTo>
                    <a:pt x="54998" y="162559"/>
                  </a:lnTo>
                  <a:lnTo>
                    <a:pt x="52381" y="167639"/>
                  </a:lnTo>
                  <a:lnTo>
                    <a:pt x="50912" y="171449"/>
                  </a:lnTo>
                  <a:close/>
                </a:path>
                <a:path w="543560" h="509270">
                  <a:moveTo>
                    <a:pt x="384633" y="427989"/>
                  </a:moveTo>
                  <a:lnTo>
                    <a:pt x="262255" y="427989"/>
                  </a:lnTo>
                  <a:lnTo>
                    <a:pt x="293044" y="424179"/>
                  </a:lnTo>
                  <a:lnTo>
                    <a:pt x="311342" y="421639"/>
                  </a:lnTo>
                  <a:lnTo>
                    <a:pt x="363402" y="403859"/>
                  </a:lnTo>
                  <a:lnTo>
                    <a:pt x="422282" y="365759"/>
                  </a:lnTo>
                  <a:lnTo>
                    <a:pt x="464112" y="311149"/>
                  </a:lnTo>
                  <a:lnTo>
                    <a:pt x="477828" y="280669"/>
                  </a:lnTo>
                  <a:lnTo>
                    <a:pt x="478844" y="278129"/>
                  </a:lnTo>
                  <a:lnTo>
                    <a:pt x="480622" y="273049"/>
                  </a:lnTo>
                  <a:lnTo>
                    <a:pt x="481384" y="270509"/>
                  </a:lnTo>
                  <a:lnTo>
                    <a:pt x="482273" y="269239"/>
                  </a:lnTo>
                  <a:lnTo>
                    <a:pt x="483035" y="265429"/>
                  </a:lnTo>
                  <a:lnTo>
                    <a:pt x="485448" y="257809"/>
                  </a:lnTo>
                  <a:lnTo>
                    <a:pt x="486083" y="255269"/>
                  </a:lnTo>
                  <a:lnTo>
                    <a:pt x="486464" y="252729"/>
                  </a:lnTo>
                  <a:lnTo>
                    <a:pt x="487353" y="248919"/>
                  </a:lnTo>
                  <a:lnTo>
                    <a:pt x="489227" y="241299"/>
                  </a:lnTo>
                  <a:lnTo>
                    <a:pt x="490719" y="232409"/>
                  </a:lnTo>
                  <a:lnTo>
                    <a:pt x="491925" y="224789"/>
                  </a:lnTo>
                  <a:lnTo>
                    <a:pt x="492941" y="217169"/>
                  </a:lnTo>
                  <a:lnTo>
                    <a:pt x="493469" y="209549"/>
                  </a:lnTo>
                  <a:lnTo>
                    <a:pt x="493727" y="203199"/>
                  </a:lnTo>
                  <a:lnTo>
                    <a:pt x="493703" y="194309"/>
                  </a:lnTo>
                  <a:lnTo>
                    <a:pt x="487830" y="154939"/>
                  </a:lnTo>
                  <a:lnTo>
                    <a:pt x="484115" y="144779"/>
                  </a:lnTo>
                  <a:lnTo>
                    <a:pt x="463924" y="106679"/>
                  </a:lnTo>
                  <a:lnTo>
                    <a:pt x="434877" y="71119"/>
                  </a:lnTo>
                  <a:lnTo>
                    <a:pt x="396650" y="49529"/>
                  </a:lnTo>
                  <a:lnTo>
                    <a:pt x="341052" y="40639"/>
                  </a:lnTo>
                  <a:lnTo>
                    <a:pt x="307014" y="38099"/>
                  </a:lnTo>
                  <a:lnTo>
                    <a:pt x="392708" y="38099"/>
                  </a:lnTo>
                  <a:lnTo>
                    <a:pt x="396422" y="39369"/>
                  </a:lnTo>
                  <a:lnTo>
                    <a:pt x="460433" y="39369"/>
                  </a:lnTo>
                  <a:lnTo>
                    <a:pt x="461837" y="40639"/>
                  </a:lnTo>
                  <a:lnTo>
                    <a:pt x="473765" y="52069"/>
                  </a:lnTo>
                  <a:lnTo>
                    <a:pt x="479495" y="58419"/>
                  </a:lnTo>
                  <a:lnTo>
                    <a:pt x="485036" y="66039"/>
                  </a:lnTo>
                  <a:lnTo>
                    <a:pt x="490338" y="72389"/>
                  </a:lnTo>
                  <a:lnTo>
                    <a:pt x="495354" y="80009"/>
                  </a:lnTo>
                  <a:lnTo>
                    <a:pt x="498783" y="85089"/>
                  </a:lnTo>
                  <a:lnTo>
                    <a:pt x="501577" y="90169"/>
                  </a:lnTo>
                  <a:lnTo>
                    <a:pt x="504625" y="95249"/>
                  </a:lnTo>
                  <a:lnTo>
                    <a:pt x="507292" y="100329"/>
                  </a:lnTo>
                  <a:lnTo>
                    <a:pt x="510340" y="105409"/>
                  </a:lnTo>
                  <a:lnTo>
                    <a:pt x="512499" y="111759"/>
                  </a:lnTo>
                  <a:lnTo>
                    <a:pt x="515039" y="116839"/>
                  </a:lnTo>
                  <a:lnTo>
                    <a:pt x="517071" y="123189"/>
                  </a:lnTo>
                  <a:lnTo>
                    <a:pt x="519230" y="128269"/>
                  </a:lnTo>
                  <a:lnTo>
                    <a:pt x="521008" y="134619"/>
                  </a:lnTo>
                  <a:lnTo>
                    <a:pt x="523040" y="139699"/>
                  </a:lnTo>
                  <a:lnTo>
                    <a:pt x="524310" y="146049"/>
                  </a:lnTo>
                  <a:lnTo>
                    <a:pt x="528358" y="157479"/>
                  </a:lnTo>
                  <a:lnTo>
                    <a:pt x="531930" y="168909"/>
                  </a:lnTo>
                  <a:lnTo>
                    <a:pt x="535026" y="180339"/>
                  </a:lnTo>
                  <a:lnTo>
                    <a:pt x="537645" y="193039"/>
                  </a:lnTo>
                  <a:lnTo>
                    <a:pt x="538788" y="200659"/>
                  </a:lnTo>
                  <a:lnTo>
                    <a:pt x="540439" y="207009"/>
                  </a:lnTo>
                  <a:lnTo>
                    <a:pt x="542217" y="224789"/>
                  </a:lnTo>
                  <a:lnTo>
                    <a:pt x="542677" y="229869"/>
                  </a:lnTo>
                  <a:lnTo>
                    <a:pt x="542788" y="231139"/>
                  </a:lnTo>
                  <a:lnTo>
                    <a:pt x="542899" y="232409"/>
                  </a:lnTo>
                  <a:lnTo>
                    <a:pt x="543011" y="287019"/>
                  </a:lnTo>
                  <a:lnTo>
                    <a:pt x="542344" y="290829"/>
                  </a:lnTo>
                  <a:lnTo>
                    <a:pt x="541328" y="299719"/>
                  </a:lnTo>
                  <a:lnTo>
                    <a:pt x="527898" y="345439"/>
                  </a:lnTo>
                  <a:lnTo>
                    <a:pt x="519604" y="363219"/>
                  </a:lnTo>
                  <a:lnTo>
                    <a:pt x="471351" y="363219"/>
                  </a:lnTo>
                  <a:lnTo>
                    <a:pt x="465113" y="370839"/>
                  </a:lnTo>
                  <a:lnTo>
                    <a:pt x="458588" y="377189"/>
                  </a:lnTo>
                  <a:lnTo>
                    <a:pt x="451778" y="384809"/>
                  </a:lnTo>
                  <a:lnTo>
                    <a:pt x="444682" y="391159"/>
                  </a:lnTo>
                  <a:lnTo>
                    <a:pt x="428668" y="402589"/>
                  </a:lnTo>
                  <a:lnTo>
                    <a:pt x="411725" y="414019"/>
                  </a:lnTo>
                  <a:lnTo>
                    <a:pt x="393926" y="424179"/>
                  </a:lnTo>
                  <a:lnTo>
                    <a:pt x="384633" y="427989"/>
                  </a:lnTo>
                  <a:close/>
                </a:path>
                <a:path w="543560" h="509270">
                  <a:moveTo>
                    <a:pt x="419463" y="466089"/>
                  </a:moveTo>
                  <a:lnTo>
                    <a:pt x="269919" y="466089"/>
                  </a:lnTo>
                  <a:lnTo>
                    <a:pt x="305744" y="462279"/>
                  </a:lnTo>
                  <a:lnTo>
                    <a:pt x="340637" y="453389"/>
                  </a:lnTo>
                  <a:lnTo>
                    <a:pt x="406471" y="424179"/>
                  </a:lnTo>
                  <a:lnTo>
                    <a:pt x="445616" y="393699"/>
                  </a:lnTo>
                  <a:lnTo>
                    <a:pt x="454857" y="383539"/>
                  </a:lnTo>
                  <a:lnTo>
                    <a:pt x="463456" y="374649"/>
                  </a:lnTo>
                  <a:lnTo>
                    <a:pt x="471351" y="363219"/>
                  </a:lnTo>
                  <a:lnTo>
                    <a:pt x="519604" y="363219"/>
                  </a:lnTo>
                  <a:lnTo>
                    <a:pt x="494005" y="402589"/>
                  </a:lnTo>
                  <a:lnTo>
                    <a:pt x="463859" y="434339"/>
                  </a:lnTo>
                  <a:lnTo>
                    <a:pt x="429600" y="459739"/>
                  </a:lnTo>
                  <a:lnTo>
                    <a:pt x="419463" y="466089"/>
                  </a:lnTo>
                  <a:close/>
                </a:path>
                <a:path w="543560" h="509270">
                  <a:moveTo>
                    <a:pt x="268661" y="452119"/>
                  </a:moveTo>
                  <a:lnTo>
                    <a:pt x="254969" y="450849"/>
                  </a:lnTo>
                  <a:lnTo>
                    <a:pt x="241324" y="450849"/>
                  </a:lnTo>
                  <a:lnTo>
                    <a:pt x="227727" y="448309"/>
                  </a:lnTo>
                  <a:lnTo>
                    <a:pt x="173983" y="436879"/>
                  </a:lnTo>
                  <a:lnTo>
                    <a:pt x="135311" y="421639"/>
                  </a:lnTo>
                  <a:lnTo>
                    <a:pt x="124268" y="415289"/>
                  </a:lnTo>
                  <a:lnTo>
                    <a:pt x="113452" y="410209"/>
                  </a:lnTo>
                  <a:lnTo>
                    <a:pt x="102897" y="402589"/>
                  </a:lnTo>
                  <a:lnTo>
                    <a:pt x="92640" y="396239"/>
                  </a:lnTo>
                  <a:lnTo>
                    <a:pt x="122456" y="396239"/>
                  </a:lnTo>
                  <a:lnTo>
                    <a:pt x="160648" y="412749"/>
                  </a:lnTo>
                  <a:lnTo>
                    <a:pt x="198160" y="422909"/>
                  </a:lnTo>
                  <a:lnTo>
                    <a:pt x="217226" y="425449"/>
                  </a:lnTo>
                  <a:lnTo>
                    <a:pt x="225965" y="426719"/>
                  </a:lnTo>
                  <a:lnTo>
                    <a:pt x="234657" y="426719"/>
                  </a:lnTo>
                  <a:lnTo>
                    <a:pt x="243300" y="427989"/>
                  </a:lnTo>
                  <a:lnTo>
                    <a:pt x="384633" y="427989"/>
                  </a:lnTo>
                  <a:lnTo>
                    <a:pt x="375340" y="431799"/>
                  </a:lnTo>
                  <a:lnTo>
                    <a:pt x="349563" y="440689"/>
                  </a:lnTo>
                  <a:lnTo>
                    <a:pt x="323048" y="447039"/>
                  </a:lnTo>
                  <a:lnTo>
                    <a:pt x="296009" y="450849"/>
                  </a:lnTo>
                  <a:lnTo>
                    <a:pt x="268661" y="452119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61909" y="1194140"/>
              <a:ext cx="325755" cy="318770"/>
            </a:xfrm>
            <a:custGeom>
              <a:avLst/>
              <a:gdLst/>
              <a:ahLst/>
              <a:cxnLst/>
              <a:rect l="l" t="t" r="r" b="b"/>
              <a:pathLst>
                <a:path w="325754" h="318769">
                  <a:moveTo>
                    <a:pt x="198177" y="318770"/>
                  </a:moveTo>
                  <a:lnTo>
                    <a:pt x="141408" y="318770"/>
                  </a:lnTo>
                  <a:lnTo>
                    <a:pt x="96672" y="306201"/>
                  </a:lnTo>
                  <a:lnTo>
                    <a:pt x="57461" y="283178"/>
                  </a:lnTo>
                  <a:lnTo>
                    <a:pt x="27394" y="250582"/>
                  </a:lnTo>
                  <a:lnTo>
                    <a:pt x="10090" y="209296"/>
                  </a:lnTo>
                  <a:lnTo>
                    <a:pt x="0" y="153664"/>
                  </a:lnTo>
                  <a:lnTo>
                    <a:pt x="184" y="132587"/>
                  </a:lnTo>
                  <a:lnTo>
                    <a:pt x="12874" y="87002"/>
                  </a:lnTo>
                  <a:lnTo>
                    <a:pt x="39737" y="50145"/>
                  </a:lnTo>
                  <a:lnTo>
                    <a:pt x="76994" y="22823"/>
                  </a:lnTo>
                  <a:lnTo>
                    <a:pt x="120865" y="5839"/>
                  </a:lnTo>
                  <a:lnTo>
                    <a:pt x="167443" y="0"/>
                  </a:lnTo>
                  <a:lnTo>
                    <a:pt x="208796" y="4933"/>
                  </a:lnTo>
                  <a:lnTo>
                    <a:pt x="246612" y="20129"/>
                  </a:lnTo>
                  <a:lnTo>
                    <a:pt x="278118" y="46184"/>
                  </a:lnTo>
                  <a:lnTo>
                    <a:pt x="300539" y="83693"/>
                  </a:lnTo>
                  <a:lnTo>
                    <a:pt x="307397" y="103886"/>
                  </a:lnTo>
                  <a:lnTo>
                    <a:pt x="315057" y="119221"/>
                  </a:lnTo>
                  <a:lnTo>
                    <a:pt x="320764" y="135890"/>
                  </a:lnTo>
                  <a:lnTo>
                    <a:pt x="324328" y="153892"/>
                  </a:lnTo>
                  <a:lnTo>
                    <a:pt x="325558" y="173228"/>
                  </a:lnTo>
                  <a:lnTo>
                    <a:pt x="320355" y="214915"/>
                  </a:lnTo>
                  <a:lnTo>
                    <a:pt x="283660" y="277383"/>
                  </a:lnTo>
                  <a:lnTo>
                    <a:pt x="242022" y="305357"/>
                  </a:lnTo>
                  <a:lnTo>
                    <a:pt x="213252" y="315696"/>
                  </a:lnTo>
                  <a:lnTo>
                    <a:pt x="198177" y="318770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77258" y="656823"/>
              <a:ext cx="518159" cy="510540"/>
            </a:xfrm>
            <a:custGeom>
              <a:avLst/>
              <a:gdLst/>
              <a:ahLst/>
              <a:cxnLst/>
              <a:rect l="l" t="t" r="r" b="b"/>
              <a:pathLst>
                <a:path w="518160" h="510540">
                  <a:moveTo>
                    <a:pt x="16109" y="333394"/>
                  </a:moveTo>
                  <a:lnTo>
                    <a:pt x="5996" y="297284"/>
                  </a:lnTo>
                  <a:lnTo>
                    <a:pt x="332" y="255978"/>
                  </a:lnTo>
                  <a:lnTo>
                    <a:pt x="175" y="234775"/>
                  </a:lnTo>
                  <a:lnTo>
                    <a:pt x="125" y="227935"/>
                  </a:lnTo>
                  <a:lnTo>
                    <a:pt x="0" y="210927"/>
                  </a:lnTo>
                  <a:lnTo>
                    <a:pt x="7039" y="172547"/>
                  </a:lnTo>
                  <a:lnTo>
                    <a:pt x="39910" y="106164"/>
                  </a:lnTo>
                  <a:lnTo>
                    <a:pt x="92650" y="54711"/>
                  </a:lnTo>
                  <a:lnTo>
                    <a:pt x="159038" y="19498"/>
                  </a:lnTo>
                  <a:lnTo>
                    <a:pt x="232851" y="1838"/>
                  </a:lnTo>
                  <a:lnTo>
                    <a:pt x="270597" y="0"/>
                  </a:lnTo>
                  <a:lnTo>
                    <a:pt x="307866" y="3041"/>
                  </a:lnTo>
                  <a:lnTo>
                    <a:pt x="343880" y="11126"/>
                  </a:lnTo>
                  <a:lnTo>
                    <a:pt x="377861" y="24420"/>
                  </a:lnTo>
                  <a:lnTo>
                    <a:pt x="409032" y="43084"/>
                  </a:lnTo>
                  <a:lnTo>
                    <a:pt x="415486" y="48747"/>
                  </a:lnTo>
                  <a:lnTo>
                    <a:pt x="275313" y="48747"/>
                  </a:lnTo>
                  <a:lnTo>
                    <a:pt x="238467" y="49573"/>
                  </a:lnTo>
                  <a:lnTo>
                    <a:pt x="166949" y="65101"/>
                  </a:lnTo>
                  <a:lnTo>
                    <a:pt x="102974" y="99676"/>
                  </a:lnTo>
                  <a:lnTo>
                    <a:pt x="52114" y="153951"/>
                  </a:lnTo>
                  <a:lnTo>
                    <a:pt x="33342" y="188680"/>
                  </a:lnTo>
                  <a:lnTo>
                    <a:pt x="19939" y="228580"/>
                  </a:lnTo>
                  <a:lnTo>
                    <a:pt x="12780" y="266312"/>
                  </a:lnTo>
                  <a:lnTo>
                    <a:pt x="11743" y="301804"/>
                  </a:lnTo>
                  <a:lnTo>
                    <a:pt x="16109" y="333394"/>
                  </a:lnTo>
                  <a:close/>
                </a:path>
                <a:path w="518160" h="510540">
                  <a:moveTo>
                    <a:pt x="67689" y="419551"/>
                  </a:moveTo>
                  <a:lnTo>
                    <a:pt x="31421" y="368696"/>
                  </a:lnTo>
                  <a:lnTo>
                    <a:pt x="16109" y="333394"/>
                  </a:lnTo>
                  <a:lnTo>
                    <a:pt x="11743" y="301804"/>
                  </a:lnTo>
                  <a:lnTo>
                    <a:pt x="12706" y="268853"/>
                  </a:lnTo>
                  <a:lnTo>
                    <a:pt x="12780" y="266312"/>
                  </a:lnTo>
                  <a:lnTo>
                    <a:pt x="19939" y="228580"/>
                  </a:lnTo>
                  <a:lnTo>
                    <a:pt x="33342" y="188680"/>
                  </a:lnTo>
                  <a:lnTo>
                    <a:pt x="52114" y="153951"/>
                  </a:lnTo>
                  <a:lnTo>
                    <a:pt x="102974" y="99676"/>
                  </a:lnTo>
                  <a:lnTo>
                    <a:pt x="166949" y="65101"/>
                  </a:lnTo>
                  <a:lnTo>
                    <a:pt x="238467" y="49573"/>
                  </a:lnTo>
                  <a:lnTo>
                    <a:pt x="275313" y="48747"/>
                  </a:lnTo>
                  <a:lnTo>
                    <a:pt x="311955" y="52439"/>
                  </a:lnTo>
                  <a:lnTo>
                    <a:pt x="381842" y="73045"/>
                  </a:lnTo>
                  <a:lnTo>
                    <a:pt x="442557" y="110738"/>
                  </a:lnTo>
                  <a:lnTo>
                    <a:pt x="487445" y="163351"/>
                  </a:lnTo>
                  <a:lnTo>
                    <a:pt x="500947" y="227935"/>
                  </a:lnTo>
                  <a:lnTo>
                    <a:pt x="500902" y="268853"/>
                  </a:lnTo>
                  <a:lnTo>
                    <a:pt x="494055" y="305504"/>
                  </a:lnTo>
                  <a:lnTo>
                    <a:pt x="486912" y="323396"/>
                  </a:lnTo>
                  <a:lnTo>
                    <a:pt x="67689" y="419551"/>
                  </a:lnTo>
                  <a:close/>
                </a:path>
                <a:path w="518160" h="510540">
                  <a:moveTo>
                    <a:pt x="487445" y="163351"/>
                  </a:moveTo>
                  <a:lnTo>
                    <a:pt x="442557" y="110738"/>
                  </a:lnTo>
                  <a:lnTo>
                    <a:pt x="381842" y="73045"/>
                  </a:lnTo>
                  <a:lnTo>
                    <a:pt x="311955" y="52439"/>
                  </a:lnTo>
                  <a:lnTo>
                    <a:pt x="275313" y="48747"/>
                  </a:lnTo>
                  <a:lnTo>
                    <a:pt x="415486" y="48747"/>
                  </a:lnTo>
                  <a:lnTo>
                    <a:pt x="436614" y="67285"/>
                  </a:lnTo>
                  <a:lnTo>
                    <a:pt x="459829" y="97185"/>
                  </a:lnTo>
                  <a:lnTo>
                    <a:pt x="477901" y="132949"/>
                  </a:lnTo>
                  <a:lnTo>
                    <a:pt x="487445" y="163351"/>
                  </a:lnTo>
                  <a:close/>
                </a:path>
                <a:path w="518160" h="510540">
                  <a:moveTo>
                    <a:pt x="486912" y="323396"/>
                  </a:moveTo>
                  <a:lnTo>
                    <a:pt x="494055" y="305504"/>
                  </a:lnTo>
                  <a:lnTo>
                    <a:pt x="500902" y="268853"/>
                  </a:lnTo>
                  <a:lnTo>
                    <a:pt x="500947" y="227935"/>
                  </a:lnTo>
                  <a:lnTo>
                    <a:pt x="493507" y="182662"/>
                  </a:lnTo>
                  <a:lnTo>
                    <a:pt x="487445" y="163351"/>
                  </a:lnTo>
                  <a:lnTo>
                    <a:pt x="488528" y="164866"/>
                  </a:lnTo>
                  <a:lnTo>
                    <a:pt x="504243" y="197889"/>
                  </a:lnTo>
                  <a:lnTo>
                    <a:pt x="514183" y="234775"/>
                  </a:lnTo>
                  <a:lnTo>
                    <a:pt x="517651" y="275443"/>
                  </a:lnTo>
                  <a:lnTo>
                    <a:pt x="514931" y="314416"/>
                  </a:lnTo>
                  <a:lnTo>
                    <a:pt x="514168" y="317861"/>
                  </a:lnTo>
                  <a:lnTo>
                    <a:pt x="511048" y="317861"/>
                  </a:lnTo>
                  <a:lnTo>
                    <a:pt x="486912" y="323396"/>
                  </a:lnTo>
                  <a:close/>
                </a:path>
                <a:path w="518160" h="510540">
                  <a:moveTo>
                    <a:pt x="428038" y="457876"/>
                  </a:moveTo>
                  <a:lnTo>
                    <a:pt x="239032" y="457876"/>
                  </a:lnTo>
                  <a:lnTo>
                    <a:pt x="276239" y="455689"/>
                  </a:lnTo>
                  <a:lnTo>
                    <a:pt x="313043" y="449987"/>
                  </a:lnTo>
                  <a:lnTo>
                    <a:pt x="381698" y="427843"/>
                  </a:lnTo>
                  <a:lnTo>
                    <a:pt x="439535" y="390740"/>
                  </a:lnTo>
                  <a:lnTo>
                    <a:pt x="481090" y="337978"/>
                  </a:lnTo>
                  <a:lnTo>
                    <a:pt x="486912" y="323396"/>
                  </a:lnTo>
                  <a:lnTo>
                    <a:pt x="511048" y="317861"/>
                  </a:lnTo>
                  <a:lnTo>
                    <a:pt x="500000" y="357040"/>
                  </a:lnTo>
                  <a:lnTo>
                    <a:pt x="484486" y="391467"/>
                  </a:lnTo>
                  <a:lnTo>
                    <a:pt x="465012" y="421262"/>
                  </a:lnTo>
                  <a:lnTo>
                    <a:pt x="442080" y="446545"/>
                  </a:lnTo>
                  <a:lnTo>
                    <a:pt x="428038" y="457876"/>
                  </a:lnTo>
                  <a:close/>
                </a:path>
                <a:path w="518160" h="510540">
                  <a:moveTo>
                    <a:pt x="416365" y="467368"/>
                  </a:moveTo>
                  <a:lnTo>
                    <a:pt x="416828" y="466949"/>
                  </a:lnTo>
                  <a:lnTo>
                    <a:pt x="442080" y="446545"/>
                  </a:lnTo>
                  <a:lnTo>
                    <a:pt x="465012" y="421262"/>
                  </a:lnTo>
                  <a:lnTo>
                    <a:pt x="484486" y="391467"/>
                  </a:lnTo>
                  <a:lnTo>
                    <a:pt x="500000" y="357040"/>
                  </a:lnTo>
                  <a:lnTo>
                    <a:pt x="511048" y="317861"/>
                  </a:lnTo>
                  <a:lnTo>
                    <a:pt x="514168" y="317861"/>
                  </a:lnTo>
                  <a:lnTo>
                    <a:pt x="494591" y="381668"/>
                  </a:lnTo>
                  <a:lnTo>
                    <a:pt x="457555" y="434608"/>
                  </a:lnTo>
                  <a:lnTo>
                    <a:pt x="433964" y="455689"/>
                  </a:lnTo>
                  <a:lnTo>
                    <a:pt x="416365" y="467368"/>
                  </a:lnTo>
                  <a:close/>
                </a:path>
                <a:path w="518160" h="510540">
                  <a:moveTo>
                    <a:pt x="239032" y="457876"/>
                  </a:moveTo>
                  <a:lnTo>
                    <a:pt x="165128" y="452212"/>
                  </a:lnTo>
                  <a:lnTo>
                    <a:pt x="96793" y="433698"/>
                  </a:lnTo>
                  <a:lnTo>
                    <a:pt x="67689" y="419551"/>
                  </a:lnTo>
                  <a:lnTo>
                    <a:pt x="486912" y="323396"/>
                  </a:lnTo>
                  <a:lnTo>
                    <a:pt x="462689" y="366360"/>
                  </a:lnTo>
                  <a:lnTo>
                    <a:pt x="412310" y="411205"/>
                  </a:lnTo>
                  <a:lnTo>
                    <a:pt x="348381" y="440741"/>
                  </a:lnTo>
                  <a:lnTo>
                    <a:pt x="276239" y="455689"/>
                  </a:lnTo>
                  <a:lnTo>
                    <a:pt x="239032" y="457876"/>
                  </a:lnTo>
                  <a:close/>
                </a:path>
                <a:path w="518160" h="510540">
                  <a:moveTo>
                    <a:pt x="260115" y="510169"/>
                  </a:moveTo>
                  <a:lnTo>
                    <a:pt x="194654" y="500698"/>
                  </a:lnTo>
                  <a:lnTo>
                    <a:pt x="133512" y="477482"/>
                  </a:lnTo>
                  <a:lnTo>
                    <a:pt x="80720" y="441479"/>
                  </a:lnTo>
                  <a:lnTo>
                    <a:pt x="40313" y="393645"/>
                  </a:lnTo>
                  <a:lnTo>
                    <a:pt x="16322" y="334937"/>
                  </a:lnTo>
                  <a:lnTo>
                    <a:pt x="16109" y="333394"/>
                  </a:lnTo>
                  <a:lnTo>
                    <a:pt x="16554" y="334937"/>
                  </a:lnTo>
                  <a:lnTo>
                    <a:pt x="31421" y="368696"/>
                  </a:lnTo>
                  <a:lnTo>
                    <a:pt x="50230" y="398819"/>
                  </a:lnTo>
                  <a:lnTo>
                    <a:pt x="67689" y="419551"/>
                  </a:lnTo>
                  <a:lnTo>
                    <a:pt x="66421" y="419842"/>
                  </a:lnTo>
                  <a:lnTo>
                    <a:pt x="68878" y="420963"/>
                  </a:lnTo>
                  <a:lnTo>
                    <a:pt x="72471" y="425229"/>
                  </a:lnTo>
                  <a:lnTo>
                    <a:pt x="97667" y="447937"/>
                  </a:lnTo>
                  <a:lnTo>
                    <a:pt x="155026" y="482275"/>
                  </a:lnTo>
                  <a:lnTo>
                    <a:pt x="218503" y="501901"/>
                  </a:lnTo>
                  <a:lnTo>
                    <a:pt x="284297" y="506881"/>
                  </a:lnTo>
                  <a:lnTo>
                    <a:pt x="311807" y="506881"/>
                  </a:lnTo>
                  <a:lnTo>
                    <a:pt x="293204" y="509451"/>
                  </a:lnTo>
                  <a:lnTo>
                    <a:pt x="260115" y="510169"/>
                  </a:lnTo>
                  <a:close/>
                </a:path>
                <a:path w="518160" h="510540">
                  <a:moveTo>
                    <a:pt x="68878" y="420963"/>
                  </a:moveTo>
                  <a:lnTo>
                    <a:pt x="66421" y="419842"/>
                  </a:lnTo>
                  <a:lnTo>
                    <a:pt x="67689" y="419551"/>
                  </a:lnTo>
                  <a:lnTo>
                    <a:pt x="68878" y="420963"/>
                  </a:lnTo>
                  <a:close/>
                </a:path>
                <a:path w="518160" h="510540">
                  <a:moveTo>
                    <a:pt x="284297" y="506881"/>
                  </a:moveTo>
                  <a:lnTo>
                    <a:pt x="218503" y="501901"/>
                  </a:lnTo>
                  <a:lnTo>
                    <a:pt x="155026" y="482275"/>
                  </a:lnTo>
                  <a:lnTo>
                    <a:pt x="97667" y="447937"/>
                  </a:lnTo>
                  <a:lnTo>
                    <a:pt x="68878" y="420963"/>
                  </a:lnTo>
                  <a:lnTo>
                    <a:pt x="96793" y="433698"/>
                  </a:lnTo>
                  <a:lnTo>
                    <a:pt x="129923" y="444518"/>
                  </a:lnTo>
                  <a:lnTo>
                    <a:pt x="165128" y="452212"/>
                  </a:lnTo>
                  <a:lnTo>
                    <a:pt x="201725" y="456695"/>
                  </a:lnTo>
                  <a:lnTo>
                    <a:pt x="239032" y="457876"/>
                  </a:lnTo>
                  <a:lnTo>
                    <a:pt x="428038" y="457876"/>
                  </a:lnTo>
                  <a:lnTo>
                    <a:pt x="415522" y="467976"/>
                  </a:lnTo>
                  <a:lnTo>
                    <a:pt x="415326" y="467976"/>
                  </a:lnTo>
                  <a:lnTo>
                    <a:pt x="400867" y="476443"/>
                  </a:lnTo>
                  <a:lnTo>
                    <a:pt x="379014" y="487034"/>
                  </a:lnTo>
                  <a:lnTo>
                    <a:pt x="348606" y="497281"/>
                  </a:lnTo>
                  <a:lnTo>
                    <a:pt x="316875" y="503899"/>
                  </a:lnTo>
                  <a:lnTo>
                    <a:pt x="284297" y="506881"/>
                  </a:lnTo>
                  <a:close/>
                </a:path>
                <a:path w="518160" h="510540">
                  <a:moveTo>
                    <a:pt x="415522" y="467976"/>
                  </a:moveTo>
                  <a:lnTo>
                    <a:pt x="415326" y="467976"/>
                  </a:lnTo>
                  <a:lnTo>
                    <a:pt x="416365" y="467368"/>
                  </a:lnTo>
                  <a:lnTo>
                    <a:pt x="415522" y="467976"/>
                  </a:lnTo>
                  <a:close/>
                </a:path>
                <a:path w="518160" h="510540">
                  <a:moveTo>
                    <a:pt x="400868" y="476443"/>
                  </a:moveTo>
                  <a:lnTo>
                    <a:pt x="415391" y="467976"/>
                  </a:lnTo>
                  <a:lnTo>
                    <a:pt x="407626" y="473167"/>
                  </a:lnTo>
                  <a:lnTo>
                    <a:pt x="400868" y="476443"/>
                  </a:lnTo>
                  <a:close/>
                </a:path>
                <a:path w="518160" h="510540">
                  <a:moveTo>
                    <a:pt x="311807" y="506881"/>
                  </a:moveTo>
                  <a:lnTo>
                    <a:pt x="284297" y="506881"/>
                  </a:lnTo>
                  <a:lnTo>
                    <a:pt x="316875" y="503899"/>
                  </a:lnTo>
                  <a:lnTo>
                    <a:pt x="348606" y="497281"/>
                  </a:lnTo>
                  <a:lnTo>
                    <a:pt x="379014" y="487034"/>
                  </a:lnTo>
                  <a:lnTo>
                    <a:pt x="400868" y="476443"/>
                  </a:lnTo>
                  <a:lnTo>
                    <a:pt x="387861" y="484049"/>
                  </a:lnTo>
                  <a:lnTo>
                    <a:pt x="357581" y="496511"/>
                  </a:lnTo>
                  <a:lnTo>
                    <a:pt x="325861" y="504939"/>
                  </a:lnTo>
                  <a:lnTo>
                    <a:pt x="311807" y="506881"/>
                  </a:lnTo>
                  <a:close/>
                </a:path>
              </a:pathLst>
            </a:custGeom>
            <a:solidFill>
              <a:srgbClr val="9E9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48907" y="106811"/>
              <a:ext cx="817880" cy="803910"/>
            </a:xfrm>
            <a:custGeom>
              <a:avLst/>
              <a:gdLst/>
              <a:ahLst/>
              <a:cxnLst/>
              <a:rect l="l" t="t" r="r" b="b"/>
              <a:pathLst>
                <a:path w="817879" h="803910">
                  <a:moveTo>
                    <a:pt x="177006" y="57149"/>
                  </a:moveTo>
                  <a:lnTo>
                    <a:pt x="223121" y="33019"/>
                  </a:lnTo>
                  <a:lnTo>
                    <a:pt x="285805" y="11429"/>
                  </a:lnTo>
                  <a:lnTo>
                    <a:pt x="351332" y="1269"/>
                  </a:lnTo>
                  <a:lnTo>
                    <a:pt x="418043" y="0"/>
                  </a:lnTo>
                  <a:lnTo>
                    <a:pt x="451325" y="3809"/>
                  </a:lnTo>
                  <a:lnTo>
                    <a:pt x="460307" y="5079"/>
                  </a:lnTo>
                  <a:lnTo>
                    <a:pt x="372178" y="5079"/>
                  </a:lnTo>
                  <a:lnTo>
                    <a:pt x="340392" y="6349"/>
                  </a:lnTo>
                  <a:lnTo>
                    <a:pt x="278119" y="16509"/>
                  </a:lnTo>
                  <a:lnTo>
                    <a:pt x="247982" y="25399"/>
                  </a:lnTo>
                  <a:lnTo>
                    <a:pt x="218744" y="36829"/>
                  </a:lnTo>
                  <a:lnTo>
                    <a:pt x="190580" y="49529"/>
                  </a:lnTo>
                  <a:lnTo>
                    <a:pt x="177006" y="57149"/>
                  </a:lnTo>
                  <a:close/>
                </a:path>
                <a:path w="817879" h="803910">
                  <a:moveTo>
                    <a:pt x="10413" y="303529"/>
                  </a:moveTo>
                  <a:lnTo>
                    <a:pt x="20710" y="262889"/>
                  </a:lnTo>
                  <a:lnTo>
                    <a:pt x="33998" y="224789"/>
                  </a:lnTo>
                  <a:lnTo>
                    <a:pt x="68719" y="160019"/>
                  </a:lnTo>
                  <a:lnTo>
                    <a:pt x="112920" y="106679"/>
                  </a:lnTo>
                  <a:lnTo>
                    <a:pt x="164940" y="63499"/>
                  </a:lnTo>
                  <a:lnTo>
                    <a:pt x="177006" y="57149"/>
                  </a:lnTo>
                  <a:lnTo>
                    <a:pt x="190580" y="49529"/>
                  </a:lnTo>
                  <a:lnTo>
                    <a:pt x="247982" y="25399"/>
                  </a:lnTo>
                  <a:lnTo>
                    <a:pt x="340392" y="6349"/>
                  </a:lnTo>
                  <a:lnTo>
                    <a:pt x="372178" y="5079"/>
                  </a:lnTo>
                  <a:lnTo>
                    <a:pt x="404909" y="5079"/>
                  </a:lnTo>
                  <a:lnTo>
                    <a:pt x="468037" y="11429"/>
                  </a:lnTo>
                  <a:lnTo>
                    <a:pt x="530613" y="27939"/>
                  </a:lnTo>
                  <a:lnTo>
                    <a:pt x="590493" y="52069"/>
                  </a:lnTo>
                  <a:lnTo>
                    <a:pt x="641140" y="82549"/>
                  </a:lnTo>
                  <a:lnTo>
                    <a:pt x="429547" y="82549"/>
                  </a:lnTo>
                  <a:lnTo>
                    <a:pt x="393442" y="83819"/>
                  </a:lnTo>
                  <a:lnTo>
                    <a:pt x="318942" y="95249"/>
                  </a:lnTo>
                  <a:lnTo>
                    <a:pt x="248061" y="115569"/>
                  </a:lnTo>
                  <a:lnTo>
                    <a:pt x="183087" y="146049"/>
                  </a:lnTo>
                  <a:lnTo>
                    <a:pt x="126310" y="185419"/>
                  </a:lnTo>
                  <a:lnTo>
                    <a:pt x="80020" y="234949"/>
                  </a:lnTo>
                  <a:lnTo>
                    <a:pt x="47209" y="294639"/>
                  </a:lnTo>
                  <a:lnTo>
                    <a:pt x="10413" y="303529"/>
                  </a:lnTo>
                  <a:close/>
                </a:path>
                <a:path w="817879" h="803910">
                  <a:moveTo>
                    <a:pt x="722805" y="142239"/>
                  </a:moveTo>
                  <a:lnTo>
                    <a:pt x="712085" y="142239"/>
                  </a:lnTo>
                  <a:lnTo>
                    <a:pt x="707908" y="139699"/>
                  </a:lnTo>
                  <a:lnTo>
                    <a:pt x="696575" y="128269"/>
                  </a:lnTo>
                  <a:lnTo>
                    <a:pt x="672201" y="105409"/>
                  </a:lnTo>
                  <a:lnTo>
                    <a:pt x="618986" y="67309"/>
                  </a:lnTo>
                  <a:lnTo>
                    <a:pt x="560977" y="39369"/>
                  </a:lnTo>
                  <a:lnTo>
                    <a:pt x="499574" y="19049"/>
                  </a:lnTo>
                  <a:lnTo>
                    <a:pt x="436175" y="7619"/>
                  </a:lnTo>
                  <a:lnTo>
                    <a:pt x="404909" y="5079"/>
                  </a:lnTo>
                  <a:lnTo>
                    <a:pt x="460307" y="5079"/>
                  </a:lnTo>
                  <a:lnTo>
                    <a:pt x="516703" y="16509"/>
                  </a:lnTo>
                  <a:lnTo>
                    <a:pt x="579118" y="38099"/>
                  </a:lnTo>
                  <a:lnTo>
                    <a:pt x="636912" y="68579"/>
                  </a:lnTo>
                  <a:lnTo>
                    <a:pt x="688426" y="106679"/>
                  </a:lnTo>
                  <a:lnTo>
                    <a:pt x="711309" y="129539"/>
                  </a:lnTo>
                  <a:lnTo>
                    <a:pt x="722805" y="142239"/>
                  </a:lnTo>
                  <a:close/>
                </a:path>
                <a:path w="817879" h="803910">
                  <a:moveTo>
                    <a:pt x="45201" y="542289"/>
                  </a:moveTo>
                  <a:lnTo>
                    <a:pt x="19161" y="486409"/>
                  </a:lnTo>
                  <a:lnTo>
                    <a:pt x="2222" y="411479"/>
                  </a:lnTo>
                  <a:lnTo>
                    <a:pt x="0" y="369569"/>
                  </a:lnTo>
                  <a:lnTo>
                    <a:pt x="0" y="367029"/>
                  </a:lnTo>
                  <a:lnTo>
                    <a:pt x="1585" y="332739"/>
                  </a:lnTo>
                  <a:lnTo>
                    <a:pt x="1643" y="331469"/>
                  </a:lnTo>
                  <a:lnTo>
                    <a:pt x="14270" y="260349"/>
                  </a:lnTo>
                  <a:lnTo>
                    <a:pt x="38184" y="199389"/>
                  </a:lnTo>
                  <a:lnTo>
                    <a:pt x="71987" y="144779"/>
                  </a:lnTo>
                  <a:lnTo>
                    <a:pt x="114280" y="100329"/>
                  </a:lnTo>
                  <a:lnTo>
                    <a:pt x="163665" y="63499"/>
                  </a:lnTo>
                  <a:lnTo>
                    <a:pt x="177006" y="57149"/>
                  </a:lnTo>
                  <a:lnTo>
                    <a:pt x="164940" y="63499"/>
                  </a:lnTo>
                  <a:lnTo>
                    <a:pt x="138056" y="83819"/>
                  </a:lnTo>
                  <a:lnTo>
                    <a:pt x="89738" y="132079"/>
                  </a:lnTo>
                  <a:lnTo>
                    <a:pt x="50070" y="190499"/>
                  </a:lnTo>
                  <a:lnTo>
                    <a:pt x="20710" y="262889"/>
                  </a:lnTo>
                  <a:lnTo>
                    <a:pt x="10413" y="303529"/>
                  </a:lnTo>
                  <a:lnTo>
                    <a:pt x="44005" y="303529"/>
                  </a:lnTo>
                  <a:lnTo>
                    <a:pt x="35254" y="330199"/>
                  </a:lnTo>
                  <a:lnTo>
                    <a:pt x="28055" y="367029"/>
                  </a:lnTo>
                  <a:lnTo>
                    <a:pt x="25195" y="407669"/>
                  </a:lnTo>
                  <a:lnTo>
                    <a:pt x="26960" y="449579"/>
                  </a:lnTo>
                  <a:lnTo>
                    <a:pt x="33636" y="495299"/>
                  </a:lnTo>
                  <a:lnTo>
                    <a:pt x="45201" y="542289"/>
                  </a:lnTo>
                  <a:close/>
                </a:path>
                <a:path w="817879" h="803910">
                  <a:moveTo>
                    <a:pt x="47209" y="294639"/>
                  </a:moveTo>
                  <a:lnTo>
                    <a:pt x="80020" y="234949"/>
                  </a:lnTo>
                  <a:lnTo>
                    <a:pt x="126310" y="185419"/>
                  </a:lnTo>
                  <a:lnTo>
                    <a:pt x="183087" y="146049"/>
                  </a:lnTo>
                  <a:lnTo>
                    <a:pt x="248061" y="115569"/>
                  </a:lnTo>
                  <a:lnTo>
                    <a:pt x="318942" y="95249"/>
                  </a:lnTo>
                  <a:lnTo>
                    <a:pt x="393442" y="83819"/>
                  </a:lnTo>
                  <a:lnTo>
                    <a:pt x="429547" y="82549"/>
                  </a:lnTo>
                  <a:lnTo>
                    <a:pt x="469271" y="82549"/>
                  </a:lnTo>
                  <a:lnTo>
                    <a:pt x="544139" y="88899"/>
                  </a:lnTo>
                  <a:lnTo>
                    <a:pt x="615758" y="104139"/>
                  </a:lnTo>
                  <a:lnTo>
                    <a:pt x="681838" y="126999"/>
                  </a:lnTo>
                  <a:lnTo>
                    <a:pt x="710185" y="142239"/>
                  </a:lnTo>
                  <a:lnTo>
                    <a:pt x="47209" y="294639"/>
                  </a:lnTo>
                  <a:close/>
                </a:path>
                <a:path w="817879" h="803910">
                  <a:moveTo>
                    <a:pt x="707908" y="139699"/>
                  </a:moveTo>
                  <a:lnTo>
                    <a:pt x="649633" y="114299"/>
                  </a:lnTo>
                  <a:lnTo>
                    <a:pt x="580498" y="95249"/>
                  </a:lnTo>
                  <a:lnTo>
                    <a:pt x="506968" y="85089"/>
                  </a:lnTo>
                  <a:lnTo>
                    <a:pt x="469271" y="82549"/>
                  </a:lnTo>
                  <a:lnTo>
                    <a:pt x="641140" y="82549"/>
                  </a:lnTo>
                  <a:lnTo>
                    <a:pt x="646280" y="85089"/>
                  </a:lnTo>
                  <a:lnTo>
                    <a:pt x="672201" y="105409"/>
                  </a:lnTo>
                  <a:lnTo>
                    <a:pt x="696575" y="128269"/>
                  </a:lnTo>
                  <a:lnTo>
                    <a:pt x="707908" y="139699"/>
                  </a:lnTo>
                  <a:close/>
                </a:path>
                <a:path w="817879" h="803910">
                  <a:moveTo>
                    <a:pt x="791099" y="278129"/>
                  </a:moveTo>
                  <a:lnTo>
                    <a:pt x="775096" y="238759"/>
                  </a:lnTo>
                  <a:lnTo>
                    <a:pt x="739982" y="179069"/>
                  </a:lnTo>
                  <a:lnTo>
                    <a:pt x="707908" y="139699"/>
                  </a:lnTo>
                  <a:lnTo>
                    <a:pt x="712085" y="142239"/>
                  </a:lnTo>
                  <a:lnTo>
                    <a:pt x="722805" y="142239"/>
                  </a:lnTo>
                  <a:lnTo>
                    <a:pt x="732001" y="152399"/>
                  </a:lnTo>
                  <a:lnTo>
                    <a:pt x="750293" y="179069"/>
                  </a:lnTo>
                  <a:lnTo>
                    <a:pt x="765978" y="205739"/>
                  </a:lnTo>
                  <a:lnTo>
                    <a:pt x="778866" y="234949"/>
                  </a:lnTo>
                  <a:lnTo>
                    <a:pt x="788698" y="266699"/>
                  </a:lnTo>
                  <a:lnTo>
                    <a:pt x="791099" y="278129"/>
                  </a:lnTo>
                  <a:close/>
                </a:path>
                <a:path w="817879" h="803910">
                  <a:moveTo>
                    <a:pt x="427015" y="727709"/>
                  </a:moveTo>
                  <a:lnTo>
                    <a:pt x="390168" y="727709"/>
                  </a:lnTo>
                  <a:lnTo>
                    <a:pt x="353391" y="725169"/>
                  </a:lnTo>
                  <a:lnTo>
                    <a:pt x="281165" y="712469"/>
                  </a:lnTo>
                  <a:lnTo>
                    <a:pt x="212568" y="688339"/>
                  </a:lnTo>
                  <a:lnTo>
                    <a:pt x="149836" y="654049"/>
                  </a:lnTo>
                  <a:lnTo>
                    <a:pt x="95202" y="608329"/>
                  </a:lnTo>
                  <a:lnTo>
                    <a:pt x="50899" y="552449"/>
                  </a:lnTo>
                  <a:lnTo>
                    <a:pt x="33636" y="495299"/>
                  </a:lnTo>
                  <a:lnTo>
                    <a:pt x="26960" y="449579"/>
                  </a:lnTo>
                  <a:lnTo>
                    <a:pt x="25195" y="407669"/>
                  </a:lnTo>
                  <a:lnTo>
                    <a:pt x="27877" y="369569"/>
                  </a:lnTo>
                  <a:lnTo>
                    <a:pt x="27966" y="368299"/>
                  </a:lnTo>
                  <a:lnTo>
                    <a:pt x="28055" y="367029"/>
                  </a:lnTo>
                  <a:lnTo>
                    <a:pt x="35254" y="330199"/>
                  </a:lnTo>
                  <a:lnTo>
                    <a:pt x="44221" y="303529"/>
                  </a:lnTo>
                  <a:lnTo>
                    <a:pt x="46505" y="295909"/>
                  </a:lnTo>
                  <a:lnTo>
                    <a:pt x="47209" y="294639"/>
                  </a:lnTo>
                  <a:lnTo>
                    <a:pt x="710185" y="142239"/>
                  </a:lnTo>
                  <a:lnTo>
                    <a:pt x="719226" y="152399"/>
                  </a:lnTo>
                  <a:lnTo>
                    <a:pt x="758661" y="207009"/>
                  </a:lnTo>
                  <a:lnTo>
                    <a:pt x="789109" y="271779"/>
                  </a:lnTo>
                  <a:lnTo>
                    <a:pt x="798267" y="330199"/>
                  </a:lnTo>
                  <a:lnTo>
                    <a:pt x="798385" y="331469"/>
                  </a:lnTo>
                  <a:lnTo>
                    <a:pt x="798503" y="332739"/>
                  </a:lnTo>
                  <a:lnTo>
                    <a:pt x="798060" y="367029"/>
                  </a:lnTo>
                  <a:lnTo>
                    <a:pt x="798043" y="368299"/>
                  </a:lnTo>
                  <a:lnTo>
                    <a:pt x="793733" y="405129"/>
                  </a:lnTo>
                  <a:lnTo>
                    <a:pt x="785364" y="443229"/>
                  </a:lnTo>
                  <a:lnTo>
                    <a:pt x="773014" y="485139"/>
                  </a:lnTo>
                  <a:lnTo>
                    <a:pt x="757104" y="521969"/>
                  </a:lnTo>
                  <a:lnTo>
                    <a:pt x="737914" y="556259"/>
                  </a:lnTo>
                  <a:lnTo>
                    <a:pt x="715723" y="588009"/>
                  </a:lnTo>
                  <a:lnTo>
                    <a:pt x="663453" y="640079"/>
                  </a:lnTo>
                  <a:lnTo>
                    <a:pt x="602529" y="680719"/>
                  </a:lnTo>
                  <a:lnTo>
                    <a:pt x="535185" y="707389"/>
                  </a:lnTo>
                  <a:lnTo>
                    <a:pt x="463653" y="723899"/>
                  </a:lnTo>
                  <a:lnTo>
                    <a:pt x="427015" y="727709"/>
                  </a:lnTo>
                  <a:close/>
                </a:path>
                <a:path w="817879" h="803910">
                  <a:moveTo>
                    <a:pt x="656304" y="727709"/>
                  </a:moveTo>
                  <a:lnTo>
                    <a:pt x="427015" y="727709"/>
                  </a:lnTo>
                  <a:lnTo>
                    <a:pt x="463653" y="723899"/>
                  </a:lnTo>
                  <a:lnTo>
                    <a:pt x="499803" y="717549"/>
                  </a:lnTo>
                  <a:lnTo>
                    <a:pt x="569520" y="695959"/>
                  </a:lnTo>
                  <a:lnTo>
                    <a:pt x="633933" y="661669"/>
                  </a:lnTo>
                  <a:lnTo>
                    <a:pt x="690809" y="615949"/>
                  </a:lnTo>
                  <a:lnTo>
                    <a:pt x="737914" y="556259"/>
                  </a:lnTo>
                  <a:lnTo>
                    <a:pt x="757104" y="521969"/>
                  </a:lnTo>
                  <a:lnTo>
                    <a:pt x="773014" y="485139"/>
                  </a:lnTo>
                  <a:lnTo>
                    <a:pt x="785364" y="443229"/>
                  </a:lnTo>
                  <a:lnTo>
                    <a:pt x="793733" y="405129"/>
                  </a:lnTo>
                  <a:lnTo>
                    <a:pt x="798339" y="345439"/>
                  </a:lnTo>
                  <a:lnTo>
                    <a:pt x="798267" y="330199"/>
                  </a:lnTo>
                  <a:lnTo>
                    <a:pt x="795318" y="298449"/>
                  </a:lnTo>
                  <a:lnTo>
                    <a:pt x="791099" y="278129"/>
                  </a:lnTo>
                  <a:lnTo>
                    <a:pt x="800526" y="307339"/>
                  </a:lnTo>
                  <a:lnTo>
                    <a:pt x="809172" y="345439"/>
                  </a:lnTo>
                  <a:lnTo>
                    <a:pt x="814871" y="384809"/>
                  </a:lnTo>
                  <a:lnTo>
                    <a:pt x="817450" y="426719"/>
                  </a:lnTo>
                  <a:lnTo>
                    <a:pt x="816733" y="471169"/>
                  </a:lnTo>
                  <a:lnTo>
                    <a:pt x="810708" y="511809"/>
                  </a:lnTo>
                  <a:lnTo>
                    <a:pt x="800100" y="549909"/>
                  </a:lnTo>
                  <a:lnTo>
                    <a:pt x="785252" y="585469"/>
                  </a:lnTo>
                  <a:lnTo>
                    <a:pt x="744211" y="648969"/>
                  </a:lnTo>
                  <a:lnTo>
                    <a:pt x="690328" y="703579"/>
                  </a:lnTo>
                  <a:lnTo>
                    <a:pt x="659430" y="726439"/>
                  </a:lnTo>
                  <a:lnTo>
                    <a:pt x="656304" y="727709"/>
                  </a:lnTo>
                  <a:close/>
                </a:path>
                <a:path w="817879" h="803910">
                  <a:moveTo>
                    <a:pt x="44005" y="303529"/>
                  </a:moveTo>
                  <a:lnTo>
                    <a:pt x="10413" y="303529"/>
                  </a:lnTo>
                  <a:lnTo>
                    <a:pt x="47209" y="294639"/>
                  </a:lnTo>
                  <a:lnTo>
                    <a:pt x="46505" y="295909"/>
                  </a:lnTo>
                  <a:lnTo>
                    <a:pt x="44005" y="303529"/>
                  </a:lnTo>
                  <a:close/>
                </a:path>
                <a:path w="817879" h="803910">
                  <a:moveTo>
                    <a:pt x="35254" y="330199"/>
                  </a:moveTo>
                  <a:lnTo>
                    <a:pt x="45672" y="298449"/>
                  </a:lnTo>
                  <a:lnTo>
                    <a:pt x="44221" y="303529"/>
                  </a:lnTo>
                  <a:lnTo>
                    <a:pt x="35254" y="330199"/>
                  </a:lnTo>
                  <a:close/>
                </a:path>
                <a:path w="817879" h="803910">
                  <a:moveTo>
                    <a:pt x="401296" y="803909"/>
                  </a:moveTo>
                  <a:lnTo>
                    <a:pt x="362560" y="802639"/>
                  </a:lnTo>
                  <a:lnTo>
                    <a:pt x="324388" y="798829"/>
                  </a:lnTo>
                  <a:lnTo>
                    <a:pt x="287124" y="789939"/>
                  </a:lnTo>
                  <a:lnTo>
                    <a:pt x="216692" y="764539"/>
                  </a:lnTo>
                  <a:lnTo>
                    <a:pt x="154007" y="722629"/>
                  </a:lnTo>
                  <a:lnTo>
                    <a:pt x="101816" y="666749"/>
                  </a:lnTo>
                  <a:lnTo>
                    <a:pt x="80514" y="632459"/>
                  </a:lnTo>
                  <a:lnTo>
                    <a:pt x="62864" y="594359"/>
                  </a:lnTo>
                  <a:lnTo>
                    <a:pt x="45508" y="543559"/>
                  </a:lnTo>
                  <a:lnTo>
                    <a:pt x="45201" y="542289"/>
                  </a:lnTo>
                  <a:lnTo>
                    <a:pt x="50899" y="552449"/>
                  </a:lnTo>
                  <a:lnTo>
                    <a:pt x="71619" y="581659"/>
                  </a:lnTo>
                  <a:lnTo>
                    <a:pt x="121367" y="632459"/>
                  </a:lnTo>
                  <a:lnTo>
                    <a:pt x="180329" y="671829"/>
                  </a:lnTo>
                  <a:lnTo>
                    <a:pt x="246273" y="702309"/>
                  </a:lnTo>
                  <a:lnTo>
                    <a:pt x="316964" y="720089"/>
                  </a:lnTo>
                  <a:lnTo>
                    <a:pt x="390168" y="727709"/>
                  </a:lnTo>
                  <a:lnTo>
                    <a:pt x="656304" y="727709"/>
                  </a:lnTo>
                  <a:lnTo>
                    <a:pt x="626351" y="745489"/>
                  </a:lnTo>
                  <a:lnTo>
                    <a:pt x="591434" y="763269"/>
                  </a:lnTo>
                  <a:lnTo>
                    <a:pt x="555022" y="777239"/>
                  </a:lnTo>
                  <a:lnTo>
                    <a:pt x="517460" y="788669"/>
                  </a:lnTo>
                  <a:lnTo>
                    <a:pt x="479089" y="797559"/>
                  </a:lnTo>
                  <a:lnTo>
                    <a:pt x="440254" y="802639"/>
                  </a:lnTo>
                  <a:lnTo>
                    <a:pt x="401296" y="803909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4283" y="635558"/>
              <a:ext cx="558782" cy="5537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25963" y="0"/>
              <a:ext cx="518159" cy="492125"/>
            </a:xfrm>
            <a:custGeom>
              <a:avLst/>
              <a:gdLst/>
              <a:ahLst/>
              <a:cxnLst/>
              <a:rect l="l" t="t" r="r" b="b"/>
              <a:pathLst>
                <a:path w="518160" h="492125">
                  <a:moveTo>
                    <a:pt x="270526" y="491614"/>
                  </a:moveTo>
                  <a:lnTo>
                    <a:pt x="221611" y="487597"/>
                  </a:lnTo>
                  <a:lnTo>
                    <a:pt x="174150" y="475809"/>
                  </a:lnTo>
                  <a:lnTo>
                    <a:pt x="129781" y="456644"/>
                  </a:lnTo>
                  <a:lnTo>
                    <a:pt x="90144" y="430494"/>
                  </a:lnTo>
                  <a:lnTo>
                    <a:pt x="56878" y="397753"/>
                  </a:lnTo>
                  <a:lnTo>
                    <a:pt x="31623" y="358813"/>
                  </a:lnTo>
                  <a:lnTo>
                    <a:pt x="16019" y="314069"/>
                  </a:lnTo>
                  <a:lnTo>
                    <a:pt x="2669" y="257157"/>
                  </a:lnTo>
                  <a:lnTo>
                    <a:pt x="0" y="225683"/>
                  </a:lnTo>
                  <a:lnTo>
                    <a:pt x="271" y="192149"/>
                  </a:lnTo>
                  <a:lnTo>
                    <a:pt x="9246" y="147374"/>
                  </a:lnTo>
                  <a:lnTo>
                    <a:pt x="27068" y="107337"/>
                  </a:lnTo>
                  <a:lnTo>
                    <a:pt x="52468" y="72310"/>
                  </a:lnTo>
                  <a:lnTo>
                    <a:pt x="84176" y="42563"/>
                  </a:lnTo>
                  <a:lnTo>
                    <a:pt x="120774" y="18466"/>
                  </a:lnTo>
                  <a:lnTo>
                    <a:pt x="161434" y="0"/>
                  </a:lnTo>
                  <a:lnTo>
                    <a:pt x="365521" y="0"/>
                  </a:lnTo>
                  <a:lnTo>
                    <a:pt x="400785" y="18466"/>
                  </a:lnTo>
                  <a:lnTo>
                    <a:pt x="431989" y="43528"/>
                  </a:lnTo>
                  <a:lnTo>
                    <a:pt x="458122" y="75401"/>
                  </a:lnTo>
                  <a:lnTo>
                    <a:pt x="478170" y="114299"/>
                  </a:lnTo>
                  <a:lnTo>
                    <a:pt x="489091" y="146684"/>
                  </a:lnTo>
                  <a:lnTo>
                    <a:pt x="501258" y="170940"/>
                  </a:lnTo>
                  <a:lnTo>
                    <a:pt x="510316" y="197388"/>
                  </a:lnTo>
                  <a:lnTo>
                    <a:pt x="515970" y="225979"/>
                  </a:lnTo>
                  <a:lnTo>
                    <a:pt x="517920" y="256665"/>
                  </a:lnTo>
                  <a:lnTo>
                    <a:pt x="512592" y="310519"/>
                  </a:lnTo>
                  <a:lnTo>
                    <a:pt x="497487" y="357307"/>
                  </a:lnTo>
                  <a:lnTo>
                    <a:pt x="473920" y="397006"/>
                  </a:lnTo>
                  <a:lnTo>
                    <a:pt x="443208" y="429591"/>
                  </a:lnTo>
                  <a:lnTo>
                    <a:pt x="406669" y="455038"/>
                  </a:lnTo>
                  <a:lnTo>
                    <a:pt x="341360" y="482660"/>
                  </a:lnTo>
                  <a:lnTo>
                    <a:pt x="306300" y="489399"/>
                  </a:lnTo>
                  <a:lnTo>
                    <a:pt x="270526" y="491614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8275" y="656806"/>
              <a:ext cx="518159" cy="510540"/>
            </a:xfrm>
            <a:custGeom>
              <a:avLst/>
              <a:gdLst/>
              <a:ahLst/>
              <a:cxnLst/>
              <a:rect l="l" t="t" r="r" b="b"/>
              <a:pathLst>
                <a:path w="518160" h="510540">
                  <a:moveTo>
                    <a:pt x="16073" y="333156"/>
                  </a:moveTo>
                  <a:lnTo>
                    <a:pt x="6001" y="297200"/>
                  </a:lnTo>
                  <a:lnTo>
                    <a:pt x="333" y="255882"/>
                  </a:lnTo>
                  <a:lnTo>
                    <a:pt x="177" y="234792"/>
                  </a:lnTo>
                  <a:lnTo>
                    <a:pt x="126" y="227952"/>
                  </a:lnTo>
                  <a:lnTo>
                    <a:pt x="7039" y="172459"/>
                  </a:lnTo>
                  <a:lnTo>
                    <a:pt x="39909" y="106112"/>
                  </a:lnTo>
                  <a:lnTo>
                    <a:pt x="92649" y="54685"/>
                  </a:lnTo>
                  <a:lnTo>
                    <a:pt x="159036" y="19492"/>
                  </a:lnTo>
                  <a:lnTo>
                    <a:pt x="232848" y="1845"/>
                  </a:lnTo>
                  <a:lnTo>
                    <a:pt x="270594" y="0"/>
                  </a:lnTo>
                  <a:lnTo>
                    <a:pt x="307863" y="3055"/>
                  </a:lnTo>
                  <a:lnTo>
                    <a:pt x="343876" y="11143"/>
                  </a:lnTo>
                  <a:lnTo>
                    <a:pt x="377857" y="24438"/>
                  </a:lnTo>
                  <a:lnTo>
                    <a:pt x="409027" y="43103"/>
                  </a:lnTo>
                  <a:lnTo>
                    <a:pt x="415481" y="48767"/>
                  </a:lnTo>
                  <a:lnTo>
                    <a:pt x="275426" y="48767"/>
                  </a:lnTo>
                  <a:lnTo>
                    <a:pt x="238561" y="49592"/>
                  </a:lnTo>
                  <a:lnTo>
                    <a:pt x="167007" y="65120"/>
                  </a:lnTo>
                  <a:lnTo>
                    <a:pt x="103002" y="99694"/>
                  </a:lnTo>
                  <a:lnTo>
                    <a:pt x="52121" y="153969"/>
                  </a:lnTo>
                  <a:lnTo>
                    <a:pt x="33344" y="188698"/>
                  </a:lnTo>
                  <a:lnTo>
                    <a:pt x="19938" y="228597"/>
                  </a:lnTo>
                  <a:lnTo>
                    <a:pt x="12780" y="266328"/>
                  </a:lnTo>
                  <a:lnTo>
                    <a:pt x="11743" y="301820"/>
                  </a:lnTo>
                  <a:lnTo>
                    <a:pt x="16073" y="333156"/>
                  </a:lnTo>
                  <a:close/>
                </a:path>
                <a:path w="518160" h="510540">
                  <a:moveTo>
                    <a:pt x="67771" y="419546"/>
                  </a:moveTo>
                  <a:lnTo>
                    <a:pt x="31439" y="368629"/>
                  </a:lnTo>
                  <a:lnTo>
                    <a:pt x="16073" y="333156"/>
                  </a:lnTo>
                  <a:lnTo>
                    <a:pt x="11743" y="301820"/>
                  </a:lnTo>
                  <a:lnTo>
                    <a:pt x="12706" y="268869"/>
                  </a:lnTo>
                  <a:lnTo>
                    <a:pt x="19938" y="228597"/>
                  </a:lnTo>
                  <a:lnTo>
                    <a:pt x="33344" y="188698"/>
                  </a:lnTo>
                  <a:lnTo>
                    <a:pt x="52121" y="153969"/>
                  </a:lnTo>
                  <a:lnTo>
                    <a:pt x="103002" y="99694"/>
                  </a:lnTo>
                  <a:lnTo>
                    <a:pt x="167007" y="65120"/>
                  </a:lnTo>
                  <a:lnTo>
                    <a:pt x="238561" y="49592"/>
                  </a:lnTo>
                  <a:lnTo>
                    <a:pt x="275426" y="48767"/>
                  </a:lnTo>
                  <a:lnTo>
                    <a:pt x="312088" y="52458"/>
                  </a:lnTo>
                  <a:lnTo>
                    <a:pt x="382014" y="73064"/>
                  </a:lnTo>
                  <a:lnTo>
                    <a:pt x="442762" y="110757"/>
                  </a:lnTo>
                  <a:lnTo>
                    <a:pt x="487254" y="162781"/>
                  </a:lnTo>
                  <a:lnTo>
                    <a:pt x="500940" y="227952"/>
                  </a:lnTo>
                  <a:lnTo>
                    <a:pt x="500895" y="268869"/>
                  </a:lnTo>
                  <a:lnTo>
                    <a:pt x="494049" y="305521"/>
                  </a:lnTo>
                  <a:lnTo>
                    <a:pt x="486906" y="323412"/>
                  </a:lnTo>
                  <a:lnTo>
                    <a:pt x="67771" y="419546"/>
                  </a:lnTo>
                  <a:close/>
                </a:path>
                <a:path w="518160" h="510540">
                  <a:moveTo>
                    <a:pt x="487254" y="162781"/>
                  </a:moveTo>
                  <a:lnTo>
                    <a:pt x="442762" y="110757"/>
                  </a:lnTo>
                  <a:lnTo>
                    <a:pt x="382014" y="73064"/>
                  </a:lnTo>
                  <a:lnTo>
                    <a:pt x="312088" y="52458"/>
                  </a:lnTo>
                  <a:lnTo>
                    <a:pt x="275426" y="48767"/>
                  </a:lnTo>
                  <a:lnTo>
                    <a:pt x="415481" y="48767"/>
                  </a:lnTo>
                  <a:lnTo>
                    <a:pt x="436608" y="67304"/>
                  </a:lnTo>
                  <a:lnTo>
                    <a:pt x="459824" y="97204"/>
                  </a:lnTo>
                  <a:lnTo>
                    <a:pt x="477895" y="132967"/>
                  </a:lnTo>
                  <a:lnTo>
                    <a:pt x="487254" y="162781"/>
                  </a:lnTo>
                  <a:close/>
                </a:path>
                <a:path w="518160" h="510540">
                  <a:moveTo>
                    <a:pt x="486906" y="323412"/>
                  </a:moveTo>
                  <a:lnTo>
                    <a:pt x="494049" y="305521"/>
                  </a:lnTo>
                  <a:lnTo>
                    <a:pt x="500895" y="268869"/>
                  </a:lnTo>
                  <a:lnTo>
                    <a:pt x="500940" y="227952"/>
                  </a:lnTo>
                  <a:lnTo>
                    <a:pt x="493501" y="182680"/>
                  </a:lnTo>
                  <a:lnTo>
                    <a:pt x="487254" y="162781"/>
                  </a:lnTo>
                  <a:lnTo>
                    <a:pt x="488759" y="164884"/>
                  </a:lnTo>
                  <a:lnTo>
                    <a:pt x="504483" y="197906"/>
                  </a:lnTo>
                  <a:lnTo>
                    <a:pt x="514429" y="234792"/>
                  </a:lnTo>
                  <a:lnTo>
                    <a:pt x="517835" y="275459"/>
                  </a:lnTo>
                  <a:lnTo>
                    <a:pt x="515177" y="314417"/>
                  </a:lnTo>
                  <a:lnTo>
                    <a:pt x="514410" y="317877"/>
                  </a:lnTo>
                  <a:lnTo>
                    <a:pt x="511041" y="317877"/>
                  </a:lnTo>
                  <a:lnTo>
                    <a:pt x="486906" y="323412"/>
                  </a:lnTo>
                  <a:close/>
                </a:path>
                <a:path w="518160" h="510540">
                  <a:moveTo>
                    <a:pt x="428033" y="457890"/>
                  </a:moveTo>
                  <a:lnTo>
                    <a:pt x="239029" y="457890"/>
                  </a:lnTo>
                  <a:lnTo>
                    <a:pt x="276362" y="455684"/>
                  </a:lnTo>
                  <a:lnTo>
                    <a:pt x="313039" y="450001"/>
                  </a:lnTo>
                  <a:lnTo>
                    <a:pt x="381693" y="427857"/>
                  </a:lnTo>
                  <a:lnTo>
                    <a:pt x="439529" y="390755"/>
                  </a:lnTo>
                  <a:lnTo>
                    <a:pt x="481084" y="337994"/>
                  </a:lnTo>
                  <a:lnTo>
                    <a:pt x="486906" y="323412"/>
                  </a:lnTo>
                  <a:lnTo>
                    <a:pt x="511041" y="317877"/>
                  </a:lnTo>
                  <a:lnTo>
                    <a:pt x="499994" y="357056"/>
                  </a:lnTo>
                  <a:lnTo>
                    <a:pt x="484480" y="391482"/>
                  </a:lnTo>
                  <a:lnTo>
                    <a:pt x="465006" y="421277"/>
                  </a:lnTo>
                  <a:lnTo>
                    <a:pt x="442074" y="446559"/>
                  </a:lnTo>
                  <a:lnTo>
                    <a:pt x="428033" y="457890"/>
                  </a:lnTo>
                  <a:close/>
                </a:path>
                <a:path w="518160" h="510540">
                  <a:moveTo>
                    <a:pt x="416084" y="467535"/>
                  </a:moveTo>
                  <a:lnTo>
                    <a:pt x="465006" y="421277"/>
                  </a:lnTo>
                  <a:lnTo>
                    <a:pt x="499994" y="357056"/>
                  </a:lnTo>
                  <a:lnTo>
                    <a:pt x="511041" y="317877"/>
                  </a:lnTo>
                  <a:lnTo>
                    <a:pt x="514410" y="317877"/>
                  </a:lnTo>
                  <a:lnTo>
                    <a:pt x="494828" y="381647"/>
                  </a:lnTo>
                  <a:lnTo>
                    <a:pt x="457775" y="434572"/>
                  </a:lnTo>
                  <a:lnTo>
                    <a:pt x="417189" y="466897"/>
                  </a:lnTo>
                  <a:lnTo>
                    <a:pt x="416084" y="467535"/>
                  </a:lnTo>
                  <a:close/>
                </a:path>
                <a:path w="518160" h="510540">
                  <a:moveTo>
                    <a:pt x="239029" y="457890"/>
                  </a:moveTo>
                  <a:lnTo>
                    <a:pt x="165126" y="452227"/>
                  </a:lnTo>
                  <a:lnTo>
                    <a:pt x="96791" y="433713"/>
                  </a:lnTo>
                  <a:lnTo>
                    <a:pt x="67771" y="419546"/>
                  </a:lnTo>
                  <a:lnTo>
                    <a:pt x="486906" y="323412"/>
                  </a:lnTo>
                  <a:lnTo>
                    <a:pt x="462683" y="366376"/>
                  </a:lnTo>
                  <a:lnTo>
                    <a:pt x="412305" y="411220"/>
                  </a:lnTo>
                  <a:lnTo>
                    <a:pt x="348377" y="440755"/>
                  </a:lnTo>
                  <a:lnTo>
                    <a:pt x="276362" y="455684"/>
                  </a:lnTo>
                  <a:lnTo>
                    <a:pt x="239029" y="457890"/>
                  </a:lnTo>
                  <a:close/>
                </a:path>
                <a:path w="518160" h="510540">
                  <a:moveTo>
                    <a:pt x="260112" y="510183"/>
                  </a:moveTo>
                  <a:lnTo>
                    <a:pt x="194652" y="500712"/>
                  </a:lnTo>
                  <a:lnTo>
                    <a:pt x="133510" y="477496"/>
                  </a:lnTo>
                  <a:lnTo>
                    <a:pt x="80719" y="441493"/>
                  </a:lnTo>
                  <a:lnTo>
                    <a:pt x="40312" y="393660"/>
                  </a:lnTo>
                  <a:lnTo>
                    <a:pt x="16322" y="334952"/>
                  </a:lnTo>
                  <a:lnTo>
                    <a:pt x="16073" y="333156"/>
                  </a:lnTo>
                  <a:lnTo>
                    <a:pt x="16528" y="334780"/>
                  </a:lnTo>
                  <a:lnTo>
                    <a:pt x="31439" y="368629"/>
                  </a:lnTo>
                  <a:lnTo>
                    <a:pt x="50258" y="398757"/>
                  </a:lnTo>
                  <a:lnTo>
                    <a:pt x="67771" y="419546"/>
                  </a:lnTo>
                  <a:lnTo>
                    <a:pt x="66420" y="419856"/>
                  </a:lnTo>
                  <a:lnTo>
                    <a:pt x="69038" y="421051"/>
                  </a:lnTo>
                  <a:lnTo>
                    <a:pt x="72510" y="425172"/>
                  </a:lnTo>
                  <a:lnTo>
                    <a:pt x="97718" y="447883"/>
                  </a:lnTo>
                  <a:lnTo>
                    <a:pt x="155104" y="482225"/>
                  </a:lnTo>
                  <a:lnTo>
                    <a:pt x="218612" y="501851"/>
                  </a:lnTo>
                  <a:lnTo>
                    <a:pt x="284437" y="506831"/>
                  </a:lnTo>
                  <a:lnTo>
                    <a:pt x="312263" y="506831"/>
                  </a:lnTo>
                  <a:lnTo>
                    <a:pt x="293201" y="509465"/>
                  </a:lnTo>
                  <a:lnTo>
                    <a:pt x="260112" y="510183"/>
                  </a:lnTo>
                  <a:close/>
                </a:path>
                <a:path w="518160" h="510540">
                  <a:moveTo>
                    <a:pt x="69038" y="421051"/>
                  </a:moveTo>
                  <a:lnTo>
                    <a:pt x="66420" y="419856"/>
                  </a:lnTo>
                  <a:lnTo>
                    <a:pt x="67771" y="419546"/>
                  </a:lnTo>
                  <a:lnTo>
                    <a:pt x="69038" y="421051"/>
                  </a:lnTo>
                  <a:close/>
                </a:path>
                <a:path w="518160" h="510540">
                  <a:moveTo>
                    <a:pt x="284437" y="506831"/>
                  </a:moveTo>
                  <a:lnTo>
                    <a:pt x="218612" y="501851"/>
                  </a:lnTo>
                  <a:lnTo>
                    <a:pt x="155104" y="482225"/>
                  </a:lnTo>
                  <a:lnTo>
                    <a:pt x="97718" y="447883"/>
                  </a:lnTo>
                  <a:lnTo>
                    <a:pt x="69038" y="421051"/>
                  </a:lnTo>
                  <a:lnTo>
                    <a:pt x="96791" y="433713"/>
                  </a:lnTo>
                  <a:lnTo>
                    <a:pt x="129921" y="444532"/>
                  </a:lnTo>
                  <a:lnTo>
                    <a:pt x="165126" y="452227"/>
                  </a:lnTo>
                  <a:lnTo>
                    <a:pt x="201723" y="456709"/>
                  </a:lnTo>
                  <a:lnTo>
                    <a:pt x="239029" y="457890"/>
                  </a:lnTo>
                  <a:lnTo>
                    <a:pt x="428033" y="457890"/>
                  </a:lnTo>
                  <a:lnTo>
                    <a:pt x="415446" y="468048"/>
                  </a:lnTo>
                  <a:lnTo>
                    <a:pt x="400843" y="476503"/>
                  </a:lnTo>
                  <a:lnTo>
                    <a:pt x="379198" y="486987"/>
                  </a:lnTo>
                  <a:lnTo>
                    <a:pt x="348775" y="497232"/>
                  </a:lnTo>
                  <a:lnTo>
                    <a:pt x="317029" y="503849"/>
                  </a:lnTo>
                  <a:lnTo>
                    <a:pt x="284437" y="506831"/>
                  </a:lnTo>
                  <a:close/>
                </a:path>
                <a:path w="518160" h="510540">
                  <a:moveTo>
                    <a:pt x="400843" y="476503"/>
                  </a:moveTo>
                  <a:lnTo>
                    <a:pt x="415446" y="468048"/>
                  </a:lnTo>
                  <a:lnTo>
                    <a:pt x="407822" y="473123"/>
                  </a:lnTo>
                  <a:lnTo>
                    <a:pt x="400843" y="476503"/>
                  </a:lnTo>
                  <a:close/>
                </a:path>
                <a:path w="518160" h="510540">
                  <a:moveTo>
                    <a:pt x="312263" y="506831"/>
                  </a:moveTo>
                  <a:lnTo>
                    <a:pt x="284437" y="506831"/>
                  </a:lnTo>
                  <a:lnTo>
                    <a:pt x="317029" y="503849"/>
                  </a:lnTo>
                  <a:lnTo>
                    <a:pt x="348775" y="497232"/>
                  </a:lnTo>
                  <a:lnTo>
                    <a:pt x="379198" y="486987"/>
                  </a:lnTo>
                  <a:lnTo>
                    <a:pt x="400843" y="476503"/>
                  </a:lnTo>
                  <a:lnTo>
                    <a:pt x="387856" y="484063"/>
                  </a:lnTo>
                  <a:lnTo>
                    <a:pt x="357577" y="496525"/>
                  </a:lnTo>
                  <a:lnTo>
                    <a:pt x="325857" y="504952"/>
                  </a:lnTo>
                  <a:lnTo>
                    <a:pt x="312263" y="506831"/>
                  </a:lnTo>
                  <a:close/>
                </a:path>
              </a:pathLst>
            </a:custGeom>
            <a:solidFill>
              <a:srgbClr val="9E9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3933" y="846327"/>
              <a:ext cx="325755" cy="321310"/>
            </a:xfrm>
            <a:custGeom>
              <a:avLst/>
              <a:gdLst/>
              <a:ahLst/>
              <a:cxnLst/>
              <a:rect l="l" t="t" r="r" b="b"/>
              <a:pathLst>
                <a:path w="325754" h="321309">
                  <a:moveTo>
                    <a:pt x="10848" y="210404"/>
                  </a:moveTo>
                  <a:lnTo>
                    <a:pt x="1958" y="176758"/>
                  </a:lnTo>
                  <a:lnTo>
                    <a:pt x="50" y="133696"/>
                  </a:lnTo>
                  <a:lnTo>
                    <a:pt x="0" y="132559"/>
                  </a:lnTo>
                  <a:lnTo>
                    <a:pt x="9973" y="92799"/>
                  </a:lnTo>
                  <a:lnTo>
                    <a:pt x="30822" y="59429"/>
                  </a:lnTo>
                  <a:lnTo>
                    <a:pt x="60142" y="32956"/>
                  </a:lnTo>
                  <a:lnTo>
                    <a:pt x="95527" y="13889"/>
                  </a:lnTo>
                  <a:lnTo>
                    <a:pt x="134570" y="2734"/>
                  </a:lnTo>
                  <a:lnTo>
                    <a:pt x="174868" y="0"/>
                  </a:lnTo>
                  <a:lnTo>
                    <a:pt x="214012" y="6192"/>
                  </a:lnTo>
                  <a:lnTo>
                    <a:pt x="249600" y="21820"/>
                  </a:lnTo>
                  <a:lnTo>
                    <a:pt x="260667" y="31373"/>
                  </a:lnTo>
                  <a:lnTo>
                    <a:pt x="147410" y="31373"/>
                  </a:lnTo>
                  <a:lnTo>
                    <a:pt x="112210" y="38387"/>
                  </a:lnTo>
                  <a:lnTo>
                    <a:pt x="50152" y="75253"/>
                  </a:lnTo>
                  <a:lnTo>
                    <a:pt x="12445" y="143608"/>
                  </a:lnTo>
                  <a:lnTo>
                    <a:pt x="7108" y="181865"/>
                  </a:lnTo>
                  <a:lnTo>
                    <a:pt x="10848" y="210404"/>
                  </a:lnTo>
                  <a:close/>
                </a:path>
                <a:path w="325754" h="321309">
                  <a:moveTo>
                    <a:pt x="43325" y="263619"/>
                  </a:moveTo>
                  <a:lnTo>
                    <a:pt x="12045" y="214934"/>
                  </a:lnTo>
                  <a:lnTo>
                    <a:pt x="7108" y="181865"/>
                  </a:lnTo>
                  <a:lnTo>
                    <a:pt x="12445" y="143608"/>
                  </a:lnTo>
                  <a:lnTo>
                    <a:pt x="27384" y="105392"/>
                  </a:lnTo>
                  <a:lnTo>
                    <a:pt x="79007" y="52986"/>
                  </a:lnTo>
                  <a:lnTo>
                    <a:pt x="147410" y="31373"/>
                  </a:lnTo>
                  <a:lnTo>
                    <a:pt x="184703" y="31373"/>
                  </a:lnTo>
                  <a:lnTo>
                    <a:pt x="253715" y="52573"/>
                  </a:lnTo>
                  <a:lnTo>
                    <a:pt x="304877" y="99815"/>
                  </a:lnTo>
                  <a:lnTo>
                    <a:pt x="314119" y="173071"/>
                  </a:lnTo>
                  <a:lnTo>
                    <a:pt x="314138" y="175493"/>
                  </a:lnTo>
                  <a:lnTo>
                    <a:pt x="305581" y="203354"/>
                  </a:lnTo>
                  <a:lnTo>
                    <a:pt x="43325" y="263619"/>
                  </a:lnTo>
                  <a:close/>
                </a:path>
                <a:path w="325754" h="321309">
                  <a:moveTo>
                    <a:pt x="304877" y="99815"/>
                  </a:moveTo>
                  <a:lnTo>
                    <a:pt x="282566" y="73242"/>
                  </a:lnTo>
                  <a:lnTo>
                    <a:pt x="253715" y="52573"/>
                  </a:lnTo>
                  <a:lnTo>
                    <a:pt x="220514" y="38548"/>
                  </a:lnTo>
                  <a:lnTo>
                    <a:pt x="184703" y="31373"/>
                  </a:lnTo>
                  <a:lnTo>
                    <a:pt x="260667" y="31373"/>
                  </a:lnTo>
                  <a:lnTo>
                    <a:pt x="279223" y="47390"/>
                  </a:lnTo>
                  <a:lnTo>
                    <a:pt x="300478" y="83410"/>
                  </a:lnTo>
                  <a:lnTo>
                    <a:pt x="304877" y="99815"/>
                  </a:lnTo>
                  <a:close/>
                </a:path>
                <a:path w="325754" h="321309">
                  <a:moveTo>
                    <a:pt x="305581" y="203354"/>
                  </a:moveTo>
                  <a:lnTo>
                    <a:pt x="314138" y="175493"/>
                  </a:lnTo>
                  <a:lnTo>
                    <a:pt x="313895" y="143608"/>
                  </a:lnTo>
                  <a:lnTo>
                    <a:pt x="313815" y="133147"/>
                  </a:lnTo>
                  <a:lnTo>
                    <a:pt x="304877" y="99815"/>
                  </a:lnTo>
                  <a:lnTo>
                    <a:pt x="305327" y="100352"/>
                  </a:lnTo>
                  <a:lnTo>
                    <a:pt x="320260" y="133696"/>
                  </a:lnTo>
                  <a:lnTo>
                    <a:pt x="325636" y="173071"/>
                  </a:lnTo>
                  <a:lnTo>
                    <a:pt x="322613" y="199741"/>
                  </a:lnTo>
                  <a:lnTo>
                    <a:pt x="321306" y="199741"/>
                  </a:lnTo>
                  <a:lnTo>
                    <a:pt x="305581" y="203354"/>
                  </a:lnTo>
                  <a:close/>
                </a:path>
                <a:path w="325754" h="321309">
                  <a:moveTo>
                    <a:pt x="268391" y="287936"/>
                  </a:moveTo>
                  <a:lnTo>
                    <a:pt x="148079" y="287936"/>
                  </a:lnTo>
                  <a:lnTo>
                    <a:pt x="186355" y="284846"/>
                  </a:lnTo>
                  <a:lnTo>
                    <a:pt x="222898" y="275819"/>
                  </a:lnTo>
                  <a:lnTo>
                    <a:pt x="255827" y="260612"/>
                  </a:lnTo>
                  <a:lnTo>
                    <a:pt x="283264" y="238984"/>
                  </a:lnTo>
                  <a:lnTo>
                    <a:pt x="303328" y="210692"/>
                  </a:lnTo>
                  <a:lnTo>
                    <a:pt x="305581" y="203354"/>
                  </a:lnTo>
                  <a:lnTo>
                    <a:pt x="321306" y="199741"/>
                  </a:lnTo>
                  <a:lnTo>
                    <a:pt x="308372" y="238658"/>
                  </a:lnTo>
                  <a:lnTo>
                    <a:pt x="288415" y="269636"/>
                  </a:lnTo>
                  <a:lnTo>
                    <a:pt x="268391" y="287936"/>
                  </a:lnTo>
                  <a:close/>
                </a:path>
                <a:path w="325754" h="321309">
                  <a:moveTo>
                    <a:pt x="262688" y="293147"/>
                  </a:moveTo>
                  <a:lnTo>
                    <a:pt x="288415" y="269636"/>
                  </a:lnTo>
                  <a:lnTo>
                    <a:pt x="308372" y="238658"/>
                  </a:lnTo>
                  <a:lnTo>
                    <a:pt x="321306" y="199741"/>
                  </a:lnTo>
                  <a:lnTo>
                    <a:pt x="322613" y="199741"/>
                  </a:lnTo>
                  <a:lnTo>
                    <a:pt x="321410" y="210404"/>
                  </a:lnTo>
                  <a:lnTo>
                    <a:pt x="321319" y="211205"/>
                  </a:lnTo>
                  <a:lnTo>
                    <a:pt x="309220" y="243599"/>
                  </a:lnTo>
                  <a:lnTo>
                    <a:pt x="290552" y="270234"/>
                  </a:lnTo>
                  <a:lnTo>
                    <a:pt x="266540" y="291085"/>
                  </a:lnTo>
                  <a:lnTo>
                    <a:pt x="262688" y="293147"/>
                  </a:lnTo>
                  <a:close/>
                </a:path>
                <a:path w="325754" h="321309">
                  <a:moveTo>
                    <a:pt x="148079" y="287936"/>
                  </a:moveTo>
                  <a:lnTo>
                    <a:pt x="109950" y="285330"/>
                  </a:lnTo>
                  <a:lnTo>
                    <a:pt x="73849" y="277272"/>
                  </a:lnTo>
                  <a:lnTo>
                    <a:pt x="44768" y="265285"/>
                  </a:lnTo>
                  <a:lnTo>
                    <a:pt x="43325" y="263619"/>
                  </a:lnTo>
                  <a:lnTo>
                    <a:pt x="305581" y="203354"/>
                  </a:lnTo>
                  <a:lnTo>
                    <a:pt x="283264" y="238984"/>
                  </a:lnTo>
                  <a:lnTo>
                    <a:pt x="222898" y="275819"/>
                  </a:lnTo>
                  <a:lnTo>
                    <a:pt x="148079" y="287936"/>
                  </a:lnTo>
                  <a:close/>
                </a:path>
                <a:path w="325754" h="321309">
                  <a:moveTo>
                    <a:pt x="166446" y="320847"/>
                  </a:moveTo>
                  <a:lnTo>
                    <a:pt x="99845" y="307472"/>
                  </a:lnTo>
                  <a:lnTo>
                    <a:pt x="44486" y="271701"/>
                  </a:lnTo>
                  <a:lnTo>
                    <a:pt x="11606" y="216189"/>
                  </a:lnTo>
                  <a:lnTo>
                    <a:pt x="11060" y="211205"/>
                  </a:lnTo>
                  <a:lnTo>
                    <a:pt x="12045" y="214934"/>
                  </a:lnTo>
                  <a:lnTo>
                    <a:pt x="29036" y="247109"/>
                  </a:lnTo>
                  <a:lnTo>
                    <a:pt x="43325" y="263619"/>
                  </a:lnTo>
                  <a:lnTo>
                    <a:pt x="41655" y="264002"/>
                  </a:lnTo>
                  <a:lnTo>
                    <a:pt x="44768" y="265285"/>
                  </a:lnTo>
                  <a:lnTo>
                    <a:pt x="78833" y="293541"/>
                  </a:lnTo>
                  <a:lnTo>
                    <a:pt x="141548" y="316232"/>
                  </a:lnTo>
                  <a:lnTo>
                    <a:pt x="174688" y="318728"/>
                  </a:lnTo>
                  <a:lnTo>
                    <a:pt x="194394" y="318728"/>
                  </a:lnTo>
                  <a:lnTo>
                    <a:pt x="166446" y="320847"/>
                  </a:lnTo>
                  <a:close/>
                </a:path>
                <a:path w="325754" h="321309">
                  <a:moveTo>
                    <a:pt x="44768" y="265285"/>
                  </a:moveTo>
                  <a:lnTo>
                    <a:pt x="41655" y="264002"/>
                  </a:lnTo>
                  <a:lnTo>
                    <a:pt x="43325" y="263619"/>
                  </a:lnTo>
                  <a:lnTo>
                    <a:pt x="44768" y="265285"/>
                  </a:lnTo>
                  <a:close/>
                </a:path>
                <a:path w="325754" h="321309">
                  <a:moveTo>
                    <a:pt x="174688" y="318728"/>
                  </a:moveTo>
                  <a:lnTo>
                    <a:pt x="109188" y="307843"/>
                  </a:lnTo>
                  <a:lnTo>
                    <a:pt x="51707" y="273304"/>
                  </a:lnTo>
                  <a:lnTo>
                    <a:pt x="44768" y="265285"/>
                  </a:lnTo>
                  <a:lnTo>
                    <a:pt x="73849" y="277272"/>
                  </a:lnTo>
                  <a:lnTo>
                    <a:pt x="109950" y="285330"/>
                  </a:lnTo>
                  <a:lnTo>
                    <a:pt x="148079" y="287936"/>
                  </a:lnTo>
                  <a:lnTo>
                    <a:pt x="268391" y="287936"/>
                  </a:lnTo>
                  <a:lnTo>
                    <a:pt x="262687" y="293147"/>
                  </a:lnTo>
                  <a:lnTo>
                    <a:pt x="238295" y="306194"/>
                  </a:lnTo>
                  <a:lnTo>
                    <a:pt x="238445" y="306194"/>
                  </a:lnTo>
                  <a:lnTo>
                    <a:pt x="207383" y="315355"/>
                  </a:lnTo>
                  <a:lnTo>
                    <a:pt x="174688" y="318728"/>
                  </a:lnTo>
                  <a:close/>
                </a:path>
                <a:path w="325754" h="321309">
                  <a:moveTo>
                    <a:pt x="207383" y="315355"/>
                  </a:moveTo>
                  <a:lnTo>
                    <a:pt x="238445" y="306194"/>
                  </a:lnTo>
                  <a:lnTo>
                    <a:pt x="238698" y="306194"/>
                  </a:lnTo>
                  <a:lnTo>
                    <a:pt x="207383" y="315355"/>
                  </a:lnTo>
                  <a:close/>
                </a:path>
                <a:path w="325754" h="321309">
                  <a:moveTo>
                    <a:pt x="194394" y="318728"/>
                  </a:moveTo>
                  <a:lnTo>
                    <a:pt x="174688" y="318728"/>
                  </a:lnTo>
                  <a:lnTo>
                    <a:pt x="207383" y="315355"/>
                  </a:lnTo>
                  <a:lnTo>
                    <a:pt x="238698" y="306194"/>
                  </a:lnTo>
                  <a:lnTo>
                    <a:pt x="238444" y="306194"/>
                  </a:lnTo>
                  <a:lnTo>
                    <a:pt x="233049" y="309110"/>
                  </a:lnTo>
                  <a:lnTo>
                    <a:pt x="200450" y="318272"/>
                  </a:lnTo>
                  <a:lnTo>
                    <a:pt x="194394" y="318728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46733" y="-3"/>
              <a:ext cx="541020" cy="259079"/>
            </a:xfrm>
            <a:custGeom>
              <a:avLst/>
              <a:gdLst/>
              <a:ahLst/>
              <a:cxnLst/>
              <a:rect l="l" t="t" r="r" b="b"/>
              <a:pathLst>
                <a:path w="541020" h="259079">
                  <a:moveTo>
                    <a:pt x="254634" y="259078"/>
                  </a:moveTo>
                  <a:lnTo>
                    <a:pt x="250188" y="259078"/>
                  </a:lnTo>
                  <a:lnTo>
                    <a:pt x="241934" y="258856"/>
                  </a:lnTo>
                  <a:lnTo>
                    <a:pt x="189531" y="251681"/>
                  </a:lnTo>
                  <a:lnTo>
                    <a:pt x="151256" y="239774"/>
                  </a:lnTo>
                  <a:lnTo>
                    <a:pt x="115554" y="221931"/>
                  </a:lnTo>
                  <a:lnTo>
                    <a:pt x="83947" y="198373"/>
                  </a:lnTo>
                  <a:lnTo>
                    <a:pt x="57277" y="170004"/>
                  </a:lnTo>
                  <a:lnTo>
                    <a:pt x="36703" y="137921"/>
                  </a:lnTo>
                  <a:lnTo>
                    <a:pt x="19304" y="95884"/>
                  </a:lnTo>
                  <a:lnTo>
                    <a:pt x="16637" y="87248"/>
                  </a:lnTo>
                  <a:lnTo>
                    <a:pt x="14732" y="81406"/>
                  </a:lnTo>
                  <a:lnTo>
                    <a:pt x="13335" y="75818"/>
                  </a:lnTo>
                  <a:lnTo>
                    <a:pt x="11846" y="70357"/>
                  </a:lnTo>
                  <a:lnTo>
                    <a:pt x="8152" y="54949"/>
                  </a:lnTo>
                  <a:lnTo>
                    <a:pt x="5207" y="39607"/>
                  </a:lnTo>
                  <a:lnTo>
                    <a:pt x="3024" y="24243"/>
                  </a:lnTo>
                  <a:lnTo>
                    <a:pt x="1651" y="8889"/>
                  </a:lnTo>
                  <a:lnTo>
                    <a:pt x="1071" y="6222"/>
                  </a:lnTo>
                  <a:lnTo>
                    <a:pt x="43" y="254"/>
                  </a:lnTo>
                  <a:lnTo>
                    <a:pt x="0" y="0"/>
                  </a:lnTo>
                  <a:lnTo>
                    <a:pt x="37465" y="0"/>
                  </a:lnTo>
                  <a:lnTo>
                    <a:pt x="37465" y="254"/>
                  </a:lnTo>
                  <a:lnTo>
                    <a:pt x="38989" y="14858"/>
                  </a:lnTo>
                  <a:lnTo>
                    <a:pt x="41370" y="30035"/>
                  </a:lnTo>
                  <a:lnTo>
                    <a:pt x="44537" y="45080"/>
                  </a:lnTo>
                  <a:lnTo>
                    <a:pt x="48514" y="60197"/>
                  </a:lnTo>
                  <a:lnTo>
                    <a:pt x="50038" y="65150"/>
                  </a:lnTo>
                  <a:lnTo>
                    <a:pt x="51435" y="70357"/>
                  </a:lnTo>
                  <a:lnTo>
                    <a:pt x="53086" y="75183"/>
                  </a:lnTo>
                  <a:lnTo>
                    <a:pt x="55753" y="82549"/>
                  </a:lnTo>
                  <a:lnTo>
                    <a:pt x="58674" y="90423"/>
                  </a:lnTo>
                  <a:lnTo>
                    <a:pt x="60198" y="94741"/>
                  </a:lnTo>
                  <a:lnTo>
                    <a:pt x="88475" y="125148"/>
                  </a:lnTo>
                  <a:lnTo>
                    <a:pt x="118864" y="144779"/>
                  </a:lnTo>
                  <a:lnTo>
                    <a:pt x="89789" y="144779"/>
                  </a:lnTo>
                  <a:lnTo>
                    <a:pt x="123961" y="176711"/>
                  </a:lnTo>
                  <a:lnTo>
                    <a:pt x="166877" y="199643"/>
                  </a:lnTo>
                  <a:lnTo>
                    <a:pt x="215687" y="212341"/>
                  </a:lnTo>
                  <a:lnTo>
                    <a:pt x="247649" y="215137"/>
                  </a:lnTo>
                  <a:lnTo>
                    <a:pt x="417201" y="215137"/>
                  </a:lnTo>
                  <a:lnTo>
                    <a:pt x="408411" y="220342"/>
                  </a:lnTo>
                  <a:lnTo>
                    <a:pt x="370160" y="237768"/>
                  </a:lnTo>
                  <a:lnTo>
                    <a:pt x="330465" y="250012"/>
                  </a:lnTo>
                  <a:lnTo>
                    <a:pt x="282495" y="257856"/>
                  </a:lnTo>
                  <a:lnTo>
                    <a:pt x="267258" y="258856"/>
                  </a:lnTo>
                  <a:lnTo>
                    <a:pt x="264695" y="258856"/>
                  </a:lnTo>
                  <a:lnTo>
                    <a:pt x="254634" y="259078"/>
                  </a:lnTo>
                  <a:close/>
                </a:path>
                <a:path w="541020" h="259079">
                  <a:moveTo>
                    <a:pt x="381811" y="176711"/>
                  </a:moveTo>
                  <a:lnTo>
                    <a:pt x="257013" y="176711"/>
                  </a:lnTo>
                  <a:lnTo>
                    <a:pt x="269525" y="176021"/>
                  </a:lnTo>
                  <a:lnTo>
                    <a:pt x="279831" y="175068"/>
                  </a:lnTo>
                  <a:lnTo>
                    <a:pt x="326293" y="165829"/>
                  </a:lnTo>
                  <a:lnTo>
                    <a:pt x="391718" y="135895"/>
                  </a:lnTo>
                  <a:lnTo>
                    <a:pt x="442684" y="89171"/>
                  </a:lnTo>
                  <a:lnTo>
                    <a:pt x="465066" y="53373"/>
                  </a:lnTo>
                  <a:lnTo>
                    <a:pt x="476756" y="25145"/>
                  </a:lnTo>
                  <a:lnTo>
                    <a:pt x="477645" y="22605"/>
                  </a:lnTo>
                  <a:lnTo>
                    <a:pt x="478407" y="19938"/>
                  </a:lnTo>
                  <a:lnTo>
                    <a:pt x="479296" y="17652"/>
                  </a:lnTo>
                  <a:lnTo>
                    <a:pt x="482470" y="6222"/>
                  </a:lnTo>
                  <a:lnTo>
                    <a:pt x="482852" y="4063"/>
                  </a:lnTo>
                  <a:lnTo>
                    <a:pt x="483487" y="2158"/>
                  </a:lnTo>
                  <a:lnTo>
                    <a:pt x="483936" y="254"/>
                  </a:lnTo>
                  <a:lnTo>
                    <a:pt x="483995" y="0"/>
                  </a:lnTo>
                  <a:lnTo>
                    <a:pt x="540763" y="0"/>
                  </a:lnTo>
                  <a:lnTo>
                    <a:pt x="540665" y="25145"/>
                  </a:lnTo>
                  <a:lnTo>
                    <a:pt x="540597" y="27685"/>
                  </a:lnTo>
                  <a:lnTo>
                    <a:pt x="540378" y="30035"/>
                  </a:lnTo>
                  <a:lnTo>
                    <a:pt x="540129" y="33527"/>
                  </a:lnTo>
                  <a:lnTo>
                    <a:pt x="539748" y="36702"/>
                  </a:lnTo>
                  <a:lnTo>
                    <a:pt x="539447" y="39607"/>
                  </a:lnTo>
                  <a:lnTo>
                    <a:pt x="539367" y="40385"/>
                  </a:lnTo>
                  <a:lnTo>
                    <a:pt x="538605" y="44322"/>
                  </a:lnTo>
                  <a:lnTo>
                    <a:pt x="538224" y="48259"/>
                  </a:lnTo>
                  <a:lnTo>
                    <a:pt x="535938" y="59435"/>
                  </a:lnTo>
                  <a:lnTo>
                    <a:pt x="534160" y="66547"/>
                  </a:lnTo>
                  <a:lnTo>
                    <a:pt x="533235" y="70357"/>
                  </a:lnTo>
                  <a:lnTo>
                    <a:pt x="532255" y="73786"/>
                  </a:lnTo>
                  <a:lnTo>
                    <a:pt x="528867" y="84524"/>
                  </a:lnTo>
                  <a:lnTo>
                    <a:pt x="524976" y="94741"/>
                  </a:lnTo>
                  <a:lnTo>
                    <a:pt x="524873" y="95011"/>
                  </a:lnTo>
                  <a:lnTo>
                    <a:pt x="520378" y="105236"/>
                  </a:lnTo>
                  <a:lnTo>
                    <a:pt x="516801" y="112521"/>
                  </a:lnTo>
                  <a:lnTo>
                    <a:pt x="468501" y="112521"/>
                  </a:lnTo>
                  <a:lnTo>
                    <a:pt x="467114" y="114378"/>
                  </a:lnTo>
                  <a:lnTo>
                    <a:pt x="466284" y="115188"/>
                  </a:lnTo>
                  <a:lnTo>
                    <a:pt x="462369" y="119641"/>
                  </a:lnTo>
                  <a:lnTo>
                    <a:pt x="455801" y="126523"/>
                  </a:lnTo>
                  <a:lnTo>
                    <a:pt x="425819" y="151931"/>
                  </a:lnTo>
                  <a:lnTo>
                    <a:pt x="391093" y="172594"/>
                  </a:lnTo>
                  <a:lnTo>
                    <a:pt x="381811" y="176711"/>
                  </a:lnTo>
                  <a:close/>
                </a:path>
                <a:path w="541020" h="259079">
                  <a:moveTo>
                    <a:pt x="467784" y="113481"/>
                  </a:moveTo>
                  <a:lnTo>
                    <a:pt x="468501" y="112521"/>
                  </a:lnTo>
                  <a:lnTo>
                    <a:pt x="468628" y="112521"/>
                  </a:lnTo>
                  <a:lnTo>
                    <a:pt x="467784" y="113481"/>
                  </a:lnTo>
                  <a:close/>
                </a:path>
                <a:path w="541020" h="259079">
                  <a:moveTo>
                    <a:pt x="417201" y="215137"/>
                  </a:moveTo>
                  <a:lnTo>
                    <a:pt x="255142" y="215137"/>
                  </a:lnTo>
                  <a:lnTo>
                    <a:pt x="267068" y="214894"/>
                  </a:lnTo>
                  <a:lnTo>
                    <a:pt x="277484" y="214248"/>
                  </a:lnTo>
                  <a:lnTo>
                    <a:pt x="278119" y="214248"/>
                  </a:lnTo>
                  <a:lnTo>
                    <a:pt x="290968" y="212886"/>
                  </a:lnTo>
                  <a:lnTo>
                    <a:pt x="337717" y="202746"/>
                  </a:lnTo>
                  <a:lnTo>
                    <a:pt x="403602" y="172854"/>
                  </a:lnTo>
                  <a:lnTo>
                    <a:pt x="442819" y="142525"/>
                  </a:lnTo>
                  <a:lnTo>
                    <a:pt x="466995" y="114378"/>
                  </a:lnTo>
                  <a:lnTo>
                    <a:pt x="468628" y="112521"/>
                  </a:lnTo>
                  <a:lnTo>
                    <a:pt x="516801" y="112521"/>
                  </a:lnTo>
                  <a:lnTo>
                    <a:pt x="515491" y="115188"/>
                  </a:lnTo>
                  <a:lnTo>
                    <a:pt x="504065" y="134278"/>
                  </a:lnTo>
                  <a:lnTo>
                    <a:pt x="491154" y="151931"/>
                  </a:lnTo>
                  <a:lnTo>
                    <a:pt x="491043" y="152081"/>
                  </a:lnTo>
                  <a:lnTo>
                    <a:pt x="476593" y="168552"/>
                  </a:lnTo>
                  <a:lnTo>
                    <a:pt x="460881" y="183641"/>
                  </a:lnTo>
                  <a:lnTo>
                    <a:pt x="444264" y="197255"/>
                  </a:lnTo>
                  <a:lnTo>
                    <a:pt x="426718" y="209501"/>
                  </a:lnTo>
                  <a:lnTo>
                    <a:pt x="417201" y="215137"/>
                  </a:lnTo>
                  <a:close/>
                </a:path>
                <a:path w="541020" h="259079">
                  <a:moveTo>
                    <a:pt x="265810" y="200532"/>
                  </a:moveTo>
                  <a:lnTo>
                    <a:pt x="224876" y="197799"/>
                  </a:lnTo>
                  <a:lnTo>
                    <a:pt x="171132" y="185879"/>
                  </a:lnTo>
                  <a:lnTo>
                    <a:pt x="132460" y="170433"/>
                  </a:lnTo>
                  <a:lnTo>
                    <a:pt x="89789" y="144779"/>
                  </a:lnTo>
                  <a:lnTo>
                    <a:pt x="118864" y="144779"/>
                  </a:lnTo>
                  <a:lnTo>
                    <a:pt x="121677" y="146416"/>
                  </a:lnTo>
                  <a:lnTo>
                    <a:pt x="139445" y="154812"/>
                  </a:lnTo>
                  <a:lnTo>
                    <a:pt x="176228" y="167544"/>
                  </a:lnTo>
                  <a:lnTo>
                    <a:pt x="214248" y="174751"/>
                  </a:lnTo>
                  <a:lnTo>
                    <a:pt x="241351" y="176711"/>
                  </a:lnTo>
                  <a:lnTo>
                    <a:pt x="381811" y="176711"/>
                  </a:lnTo>
                  <a:lnTo>
                    <a:pt x="372489" y="180847"/>
                  </a:lnTo>
                  <a:lnTo>
                    <a:pt x="346713" y="189495"/>
                  </a:lnTo>
                  <a:lnTo>
                    <a:pt x="319924" y="195706"/>
                  </a:lnTo>
                  <a:lnTo>
                    <a:pt x="319730" y="195706"/>
                  </a:lnTo>
                  <a:lnTo>
                    <a:pt x="293158" y="199313"/>
                  </a:lnTo>
                  <a:lnTo>
                    <a:pt x="265810" y="200532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7529" y="106859"/>
              <a:ext cx="817880" cy="803910"/>
            </a:xfrm>
            <a:custGeom>
              <a:avLst/>
              <a:gdLst/>
              <a:ahLst/>
              <a:cxnLst/>
              <a:rect l="l" t="t" r="r" b="b"/>
              <a:pathLst>
                <a:path w="817879" h="803910">
                  <a:moveTo>
                    <a:pt x="179079" y="55880"/>
                  </a:moveTo>
                  <a:lnTo>
                    <a:pt x="223245" y="33020"/>
                  </a:lnTo>
                  <a:lnTo>
                    <a:pt x="285927" y="11430"/>
                  </a:lnTo>
                  <a:lnTo>
                    <a:pt x="351451" y="1270"/>
                  </a:lnTo>
                  <a:lnTo>
                    <a:pt x="384760" y="0"/>
                  </a:lnTo>
                  <a:lnTo>
                    <a:pt x="418159" y="0"/>
                  </a:lnTo>
                  <a:lnTo>
                    <a:pt x="451438" y="3810"/>
                  </a:lnTo>
                  <a:lnTo>
                    <a:pt x="460143" y="5080"/>
                  </a:lnTo>
                  <a:lnTo>
                    <a:pt x="372178" y="5080"/>
                  </a:lnTo>
                  <a:lnTo>
                    <a:pt x="340392" y="6350"/>
                  </a:lnTo>
                  <a:lnTo>
                    <a:pt x="278119" y="16510"/>
                  </a:lnTo>
                  <a:lnTo>
                    <a:pt x="247982" y="25400"/>
                  </a:lnTo>
                  <a:lnTo>
                    <a:pt x="218744" y="36830"/>
                  </a:lnTo>
                  <a:lnTo>
                    <a:pt x="190580" y="49530"/>
                  </a:lnTo>
                  <a:lnTo>
                    <a:pt x="179079" y="55880"/>
                  </a:lnTo>
                  <a:close/>
                </a:path>
                <a:path w="817879" h="803910">
                  <a:moveTo>
                    <a:pt x="10540" y="303530"/>
                  </a:moveTo>
                  <a:lnTo>
                    <a:pt x="20836" y="262890"/>
                  </a:lnTo>
                  <a:lnTo>
                    <a:pt x="34124" y="224790"/>
                  </a:lnTo>
                  <a:lnTo>
                    <a:pt x="68846" y="160020"/>
                  </a:lnTo>
                  <a:lnTo>
                    <a:pt x="113046" y="106680"/>
                  </a:lnTo>
                  <a:lnTo>
                    <a:pt x="165065" y="63500"/>
                  </a:lnTo>
                  <a:lnTo>
                    <a:pt x="218744" y="36830"/>
                  </a:lnTo>
                  <a:lnTo>
                    <a:pt x="278119" y="16510"/>
                  </a:lnTo>
                  <a:lnTo>
                    <a:pt x="340392" y="6350"/>
                  </a:lnTo>
                  <a:lnTo>
                    <a:pt x="372178" y="5080"/>
                  </a:lnTo>
                  <a:lnTo>
                    <a:pt x="405331" y="5080"/>
                  </a:lnTo>
                  <a:lnTo>
                    <a:pt x="468037" y="11430"/>
                  </a:lnTo>
                  <a:lnTo>
                    <a:pt x="530612" y="27940"/>
                  </a:lnTo>
                  <a:lnTo>
                    <a:pt x="590493" y="52070"/>
                  </a:lnTo>
                  <a:lnTo>
                    <a:pt x="641140" y="82550"/>
                  </a:lnTo>
                  <a:lnTo>
                    <a:pt x="429544" y="82550"/>
                  </a:lnTo>
                  <a:lnTo>
                    <a:pt x="393437" y="83820"/>
                  </a:lnTo>
                  <a:lnTo>
                    <a:pt x="318934" y="95250"/>
                  </a:lnTo>
                  <a:lnTo>
                    <a:pt x="248048" y="115570"/>
                  </a:lnTo>
                  <a:lnTo>
                    <a:pt x="183067" y="146050"/>
                  </a:lnTo>
                  <a:lnTo>
                    <a:pt x="126281" y="185420"/>
                  </a:lnTo>
                  <a:lnTo>
                    <a:pt x="79980" y="234950"/>
                  </a:lnTo>
                  <a:lnTo>
                    <a:pt x="47135" y="294640"/>
                  </a:lnTo>
                  <a:lnTo>
                    <a:pt x="10540" y="303530"/>
                  </a:lnTo>
                  <a:close/>
                </a:path>
                <a:path w="817879" h="803910">
                  <a:moveTo>
                    <a:pt x="722275" y="142240"/>
                  </a:moveTo>
                  <a:lnTo>
                    <a:pt x="712085" y="142240"/>
                  </a:lnTo>
                  <a:lnTo>
                    <a:pt x="707907" y="139700"/>
                  </a:lnTo>
                  <a:lnTo>
                    <a:pt x="696574" y="128270"/>
                  </a:lnTo>
                  <a:lnTo>
                    <a:pt x="672201" y="105410"/>
                  </a:lnTo>
                  <a:lnTo>
                    <a:pt x="618985" y="67310"/>
                  </a:lnTo>
                  <a:lnTo>
                    <a:pt x="560977" y="39370"/>
                  </a:lnTo>
                  <a:lnTo>
                    <a:pt x="499574" y="19050"/>
                  </a:lnTo>
                  <a:lnTo>
                    <a:pt x="436175" y="7620"/>
                  </a:lnTo>
                  <a:lnTo>
                    <a:pt x="405331" y="5080"/>
                  </a:lnTo>
                  <a:lnTo>
                    <a:pt x="460143" y="5080"/>
                  </a:lnTo>
                  <a:lnTo>
                    <a:pt x="516810" y="16510"/>
                  </a:lnTo>
                  <a:lnTo>
                    <a:pt x="579219" y="38100"/>
                  </a:lnTo>
                  <a:lnTo>
                    <a:pt x="637006" y="68580"/>
                  </a:lnTo>
                  <a:lnTo>
                    <a:pt x="688510" y="106680"/>
                  </a:lnTo>
                  <a:lnTo>
                    <a:pt x="711388" y="129540"/>
                  </a:lnTo>
                  <a:lnTo>
                    <a:pt x="722275" y="142240"/>
                  </a:lnTo>
                  <a:close/>
                </a:path>
                <a:path w="817879" h="803910">
                  <a:moveTo>
                    <a:pt x="45016" y="542290"/>
                  </a:moveTo>
                  <a:lnTo>
                    <a:pt x="19161" y="486410"/>
                  </a:lnTo>
                  <a:lnTo>
                    <a:pt x="2222" y="411480"/>
                  </a:lnTo>
                  <a:lnTo>
                    <a:pt x="0" y="369570"/>
                  </a:lnTo>
                  <a:lnTo>
                    <a:pt x="1589" y="332740"/>
                  </a:lnTo>
                  <a:lnTo>
                    <a:pt x="6459" y="294640"/>
                  </a:lnTo>
                  <a:lnTo>
                    <a:pt x="24904" y="228600"/>
                  </a:lnTo>
                  <a:lnTo>
                    <a:pt x="53937" y="171450"/>
                  </a:lnTo>
                  <a:lnTo>
                    <a:pt x="92159" y="121920"/>
                  </a:lnTo>
                  <a:lnTo>
                    <a:pt x="138173" y="81280"/>
                  </a:lnTo>
                  <a:lnTo>
                    <a:pt x="179079" y="55880"/>
                  </a:lnTo>
                  <a:lnTo>
                    <a:pt x="165065" y="63500"/>
                  </a:lnTo>
                  <a:lnTo>
                    <a:pt x="138182" y="83820"/>
                  </a:lnTo>
                  <a:lnTo>
                    <a:pt x="89865" y="132080"/>
                  </a:lnTo>
                  <a:lnTo>
                    <a:pt x="50196" y="190500"/>
                  </a:lnTo>
                  <a:lnTo>
                    <a:pt x="20836" y="262890"/>
                  </a:lnTo>
                  <a:lnTo>
                    <a:pt x="10540" y="303530"/>
                  </a:lnTo>
                  <a:lnTo>
                    <a:pt x="43949" y="303530"/>
                  </a:lnTo>
                  <a:lnTo>
                    <a:pt x="35192" y="330200"/>
                  </a:lnTo>
                  <a:lnTo>
                    <a:pt x="27985" y="367030"/>
                  </a:lnTo>
                  <a:lnTo>
                    <a:pt x="25115" y="407670"/>
                  </a:lnTo>
                  <a:lnTo>
                    <a:pt x="26869" y="449580"/>
                  </a:lnTo>
                  <a:lnTo>
                    <a:pt x="33534" y="495300"/>
                  </a:lnTo>
                  <a:lnTo>
                    <a:pt x="45016" y="542290"/>
                  </a:lnTo>
                  <a:close/>
                </a:path>
                <a:path w="817879" h="803910">
                  <a:moveTo>
                    <a:pt x="47135" y="294640"/>
                  </a:moveTo>
                  <a:lnTo>
                    <a:pt x="79980" y="234950"/>
                  </a:lnTo>
                  <a:lnTo>
                    <a:pt x="126281" y="185420"/>
                  </a:lnTo>
                  <a:lnTo>
                    <a:pt x="183067" y="146050"/>
                  </a:lnTo>
                  <a:lnTo>
                    <a:pt x="248048" y="115570"/>
                  </a:lnTo>
                  <a:lnTo>
                    <a:pt x="318934" y="95250"/>
                  </a:lnTo>
                  <a:lnTo>
                    <a:pt x="393437" y="83820"/>
                  </a:lnTo>
                  <a:lnTo>
                    <a:pt x="429544" y="82550"/>
                  </a:lnTo>
                  <a:lnTo>
                    <a:pt x="469268" y="82550"/>
                  </a:lnTo>
                  <a:lnTo>
                    <a:pt x="544138" y="88900"/>
                  </a:lnTo>
                  <a:lnTo>
                    <a:pt x="615758" y="104140"/>
                  </a:lnTo>
                  <a:lnTo>
                    <a:pt x="681838" y="127000"/>
                  </a:lnTo>
                  <a:lnTo>
                    <a:pt x="710185" y="142240"/>
                  </a:lnTo>
                  <a:lnTo>
                    <a:pt x="47135" y="294640"/>
                  </a:lnTo>
                  <a:close/>
                </a:path>
                <a:path w="817879" h="803910">
                  <a:moveTo>
                    <a:pt x="707907" y="139700"/>
                  </a:moveTo>
                  <a:lnTo>
                    <a:pt x="649633" y="114300"/>
                  </a:lnTo>
                  <a:lnTo>
                    <a:pt x="580497" y="95250"/>
                  </a:lnTo>
                  <a:lnTo>
                    <a:pt x="506966" y="85090"/>
                  </a:lnTo>
                  <a:lnTo>
                    <a:pt x="469268" y="82550"/>
                  </a:lnTo>
                  <a:lnTo>
                    <a:pt x="641140" y="82550"/>
                  </a:lnTo>
                  <a:lnTo>
                    <a:pt x="646280" y="85090"/>
                  </a:lnTo>
                  <a:lnTo>
                    <a:pt x="672201" y="105410"/>
                  </a:lnTo>
                  <a:lnTo>
                    <a:pt x="696574" y="128270"/>
                  </a:lnTo>
                  <a:lnTo>
                    <a:pt x="707907" y="139700"/>
                  </a:lnTo>
                  <a:close/>
                </a:path>
                <a:path w="817879" h="803910">
                  <a:moveTo>
                    <a:pt x="791195" y="278130"/>
                  </a:moveTo>
                  <a:lnTo>
                    <a:pt x="775096" y="238760"/>
                  </a:lnTo>
                  <a:lnTo>
                    <a:pt x="740015" y="179070"/>
                  </a:lnTo>
                  <a:lnTo>
                    <a:pt x="707907" y="139700"/>
                  </a:lnTo>
                  <a:lnTo>
                    <a:pt x="712085" y="142240"/>
                  </a:lnTo>
                  <a:lnTo>
                    <a:pt x="722275" y="142240"/>
                  </a:lnTo>
                  <a:lnTo>
                    <a:pt x="732074" y="153670"/>
                  </a:lnTo>
                  <a:lnTo>
                    <a:pt x="750359" y="179070"/>
                  </a:lnTo>
                  <a:lnTo>
                    <a:pt x="766038" y="205740"/>
                  </a:lnTo>
                  <a:lnTo>
                    <a:pt x="778905" y="234950"/>
                  </a:lnTo>
                  <a:lnTo>
                    <a:pt x="788743" y="266700"/>
                  </a:lnTo>
                  <a:lnTo>
                    <a:pt x="791195" y="278130"/>
                  </a:lnTo>
                  <a:close/>
                </a:path>
                <a:path w="817879" h="803910">
                  <a:moveTo>
                    <a:pt x="427015" y="727710"/>
                  </a:moveTo>
                  <a:lnTo>
                    <a:pt x="390168" y="727710"/>
                  </a:lnTo>
                  <a:lnTo>
                    <a:pt x="353391" y="725170"/>
                  </a:lnTo>
                  <a:lnTo>
                    <a:pt x="281164" y="712470"/>
                  </a:lnTo>
                  <a:lnTo>
                    <a:pt x="212568" y="688340"/>
                  </a:lnTo>
                  <a:lnTo>
                    <a:pt x="149836" y="654050"/>
                  </a:lnTo>
                  <a:lnTo>
                    <a:pt x="95202" y="608330"/>
                  </a:lnTo>
                  <a:lnTo>
                    <a:pt x="50899" y="552450"/>
                  </a:lnTo>
                  <a:lnTo>
                    <a:pt x="33534" y="495300"/>
                  </a:lnTo>
                  <a:lnTo>
                    <a:pt x="26869" y="449580"/>
                  </a:lnTo>
                  <a:lnTo>
                    <a:pt x="25115" y="407670"/>
                  </a:lnTo>
                  <a:lnTo>
                    <a:pt x="27805" y="369570"/>
                  </a:lnTo>
                  <a:lnTo>
                    <a:pt x="27895" y="368300"/>
                  </a:lnTo>
                  <a:lnTo>
                    <a:pt x="27985" y="367030"/>
                  </a:lnTo>
                  <a:lnTo>
                    <a:pt x="35192" y="330200"/>
                  </a:lnTo>
                  <a:lnTo>
                    <a:pt x="44165" y="303530"/>
                  </a:lnTo>
                  <a:lnTo>
                    <a:pt x="46451" y="295910"/>
                  </a:lnTo>
                  <a:lnTo>
                    <a:pt x="47135" y="294640"/>
                  </a:lnTo>
                  <a:lnTo>
                    <a:pt x="710185" y="142240"/>
                  </a:lnTo>
                  <a:lnTo>
                    <a:pt x="719225" y="152400"/>
                  </a:lnTo>
                  <a:lnTo>
                    <a:pt x="758661" y="207010"/>
                  </a:lnTo>
                  <a:lnTo>
                    <a:pt x="789109" y="271780"/>
                  </a:lnTo>
                  <a:lnTo>
                    <a:pt x="798296" y="330200"/>
                  </a:lnTo>
                  <a:lnTo>
                    <a:pt x="798414" y="331470"/>
                  </a:lnTo>
                  <a:lnTo>
                    <a:pt x="798531" y="332740"/>
                  </a:lnTo>
                  <a:lnTo>
                    <a:pt x="793743" y="405130"/>
                  </a:lnTo>
                  <a:lnTo>
                    <a:pt x="785364" y="443230"/>
                  </a:lnTo>
                  <a:lnTo>
                    <a:pt x="773014" y="485140"/>
                  </a:lnTo>
                  <a:lnTo>
                    <a:pt x="757104" y="521970"/>
                  </a:lnTo>
                  <a:lnTo>
                    <a:pt x="737914" y="556260"/>
                  </a:lnTo>
                  <a:lnTo>
                    <a:pt x="715722" y="588010"/>
                  </a:lnTo>
                  <a:lnTo>
                    <a:pt x="663453" y="640080"/>
                  </a:lnTo>
                  <a:lnTo>
                    <a:pt x="602529" y="680720"/>
                  </a:lnTo>
                  <a:lnTo>
                    <a:pt x="535185" y="707390"/>
                  </a:lnTo>
                  <a:lnTo>
                    <a:pt x="463653" y="723900"/>
                  </a:lnTo>
                  <a:lnTo>
                    <a:pt x="427015" y="727710"/>
                  </a:lnTo>
                  <a:close/>
                </a:path>
                <a:path w="817879" h="803910">
                  <a:moveTo>
                    <a:pt x="656244" y="727710"/>
                  </a:moveTo>
                  <a:lnTo>
                    <a:pt x="427015" y="727710"/>
                  </a:lnTo>
                  <a:lnTo>
                    <a:pt x="463653" y="723900"/>
                  </a:lnTo>
                  <a:lnTo>
                    <a:pt x="499803" y="717550"/>
                  </a:lnTo>
                  <a:lnTo>
                    <a:pt x="569520" y="695960"/>
                  </a:lnTo>
                  <a:lnTo>
                    <a:pt x="633933" y="661670"/>
                  </a:lnTo>
                  <a:lnTo>
                    <a:pt x="690809" y="615950"/>
                  </a:lnTo>
                  <a:lnTo>
                    <a:pt x="737914" y="556260"/>
                  </a:lnTo>
                  <a:lnTo>
                    <a:pt x="757104" y="521970"/>
                  </a:lnTo>
                  <a:lnTo>
                    <a:pt x="773014" y="485140"/>
                  </a:lnTo>
                  <a:lnTo>
                    <a:pt x="785364" y="443230"/>
                  </a:lnTo>
                  <a:lnTo>
                    <a:pt x="793743" y="405130"/>
                  </a:lnTo>
                  <a:lnTo>
                    <a:pt x="798364" y="345440"/>
                  </a:lnTo>
                  <a:lnTo>
                    <a:pt x="798296" y="330200"/>
                  </a:lnTo>
                  <a:lnTo>
                    <a:pt x="795356" y="298450"/>
                  </a:lnTo>
                  <a:lnTo>
                    <a:pt x="791195" y="278130"/>
                  </a:lnTo>
                  <a:lnTo>
                    <a:pt x="800525" y="307340"/>
                  </a:lnTo>
                  <a:lnTo>
                    <a:pt x="809171" y="345440"/>
                  </a:lnTo>
                  <a:lnTo>
                    <a:pt x="814870" y="384810"/>
                  </a:lnTo>
                  <a:lnTo>
                    <a:pt x="817449" y="426720"/>
                  </a:lnTo>
                  <a:lnTo>
                    <a:pt x="816732" y="471170"/>
                  </a:lnTo>
                  <a:lnTo>
                    <a:pt x="810707" y="511810"/>
                  </a:lnTo>
                  <a:lnTo>
                    <a:pt x="800097" y="549910"/>
                  </a:lnTo>
                  <a:lnTo>
                    <a:pt x="785247" y="585470"/>
                  </a:lnTo>
                  <a:lnTo>
                    <a:pt x="744198" y="648970"/>
                  </a:lnTo>
                  <a:lnTo>
                    <a:pt x="690305" y="703580"/>
                  </a:lnTo>
                  <a:lnTo>
                    <a:pt x="659401" y="726440"/>
                  </a:lnTo>
                  <a:lnTo>
                    <a:pt x="656244" y="727710"/>
                  </a:lnTo>
                  <a:close/>
                </a:path>
                <a:path w="817879" h="803910">
                  <a:moveTo>
                    <a:pt x="43949" y="303530"/>
                  </a:moveTo>
                  <a:lnTo>
                    <a:pt x="10540" y="303530"/>
                  </a:lnTo>
                  <a:lnTo>
                    <a:pt x="47135" y="294640"/>
                  </a:lnTo>
                  <a:lnTo>
                    <a:pt x="46451" y="295910"/>
                  </a:lnTo>
                  <a:lnTo>
                    <a:pt x="43949" y="303530"/>
                  </a:lnTo>
                  <a:close/>
                </a:path>
                <a:path w="817879" h="803910">
                  <a:moveTo>
                    <a:pt x="35192" y="330200"/>
                  </a:moveTo>
                  <a:lnTo>
                    <a:pt x="45617" y="298450"/>
                  </a:lnTo>
                  <a:lnTo>
                    <a:pt x="44165" y="303530"/>
                  </a:lnTo>
                  <a:lnTo>
                    <a:pt x="35192" y="330200"/>
                  </a:lnTo>
                  <a:close/>
                </a:path>
                <a:path w="817879" h="803910">
                  <a:moveTo>
                    <a:pt x="401218" y="803910"/>
                  </a:moveTo>
                  <a:lnTo>
                    <a:pt x="362475" y="802640"/>
                  </a:lnTo>
                  <a:lnTo>
                    <a:pt x="324296" y="798830"/>
                  </a:lnTo>
                  <a:lnTo>
                    <a:pt x="251007" y="778510"/>
                  </a:lnTo>
                  <a:lnTo>
                    <a:pt x="184095" y="745490"/>
                  </a:lnTo>
                  <a:lnTo>
                    <a:pt x="126306" y="697230"/>
                  </a:lnTo>
                  <a:lnTo>
                    <a:pt x="101691" y="666750"/>
                  </a:lnTo>
                  <a:lnTo>
                    <a:pt x="80387" y="632460"/>
                  </a:lnTo>
                  <a:lnTo>
                    <a:pt x="62737" y="594360"/>
                  </a:lnTo>
                  <a:lnTo>
                    <a:pt x="45394" y="543560"/>
                  </a:lnTo>
                  <a:lnTo>
                    <a:pt x="45016" y="542290"/>
                  </a:lnTo>
                  <a:lnTo>
                    <a:pt x="50899" y="552450"/>
                  </a:lnTo>
                  <a:lnTo>
                    <a:pt x="71619" y="581660"/>
                  </a:lnTo>
                  <a:lnTo>
                    <a:pt x="121367" y="632460"/>
                  </a:lnTo>
                  <a:lnTo>
                    <a:pt x="180329" y="671830"/>
                  </a:lnTo>
                  <a:lnTo>
                    <a:pt x="246273" y="702310"/>
                  </a:lnTo>
                  <a:lnTo>
                    <a:pt x="316964" y="720090"/>
                  </a:lnTo>
                  <a:lnTo>
                    <a:pt x="390168" y="727710"/>
                  </a:lnTo>
                  <a:lnTo>
                    <a:pt x="656244" y="727710"/>
                  </a:lnTo>
                  <a:lnTo>
                    <a:pt x="626315" y="745490"/>
                  </a:lnTo>
                  <a:lnTo>
                    <a:pt x="591391" y="763270"/>
                  </a:lnTo>
                  <a:lnTo>
                    <a:pt x="554973" y="777240"/>
                  </a:lnTo>
                  <a:lnTo>
                    <a:pt x="517403" y="788670"/>
                  </a:lnTo>
                  <a:lnTo>
                    <a:pt x="479026" y="797560"/>
                  </a:lnTo>
                  <a:lnTo>
                    <a:pt x="440183" y="802640"/>
                  </a:lnTo>
                  <a:lnTo>
                    <a:pt x="401218" y="803910"/>
                  </a:lnTo>
                  <a:close/>
                </a:path>
              </a:pathLst>
            </a:custGeom>
            <a:solidFill>
              <a:srgbClr val="9E9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83127" y="9270527"/>
              <a:ext cx="1014094" cy="1016635"/>
            </a:xfrm>
            <a:custGeom>
              <a:avLst/>
              <a:gdLst/>
              <a:ahLst/>
              <a:cxnLst/>
              <a:rect l="l" t="t" r="r" b="b"/>
              <a:pathLst>
                <a:path w="1014095" h="1016634">
                  <a:moveTo>
                    <a:pt x="655452" y="1016472"/>
                  </a:moveTo>
                  <a:lnTo>
                    <a:pt x="349764" y="1016472"/>
                  </a:lnTo>
                  <a:lnTo>
                    <a:pt x="340888" y="1010313"/>
                  </a:lnTo>
                  <a:lnTo>
                    <a:pt x="332381" y="1003550"/>
                  </a:lnTo>
                  <a:lnTo>
                    <a:pt x="324279" y="996216"/>
                  </a:lnTo>
                  <a:lnTo>
                    <a:pt x="316617" y="988310"/>
                  </a:lnTo>
                  <a:lnTo>
                    <a:pt x="253244" y="943098"/>
                  </a:lnTo>
                  <a:lnTo>
                    <a:pt x="215490" y="923305"/>
                  </a:lnTo>
                  <a:lnTo>
                    <a:pt x="180403" y="897568"/>
                  </a:lnTo>
                  <a:lnTo>
                    <a:pt x="148092" y="866560"/>
                  </a:lnTo>
                  <a:lnTo>
                    <a:pt x="118665" y="830956"/>
                  </a:lnTo>
                  <a:lnTo>
                    <a:pt x="92229" y="791427"/>
                  </a:lnTo>
                  <a:lnTo>
                    <a:pt x="68892" y="748648"/>
                  </a:lnTo>
                  <a:lnTo>
                    <a:pt x="48762" y="703292"/>
                  </a:lnTo>
                  <a:lnTo>
                    <a:pt x="31948" y="656032"/>
                  </a:lnTo>
                  <a:lnTo>
                    <a:pt x="18556" y="607541"/>
                  </a:lnTo>
                  <a:lnTo>
                    <a:pt x="8696" y="558492"/>
                  </a:lnTo>
                  <a:lnTo>
                    <a:pt x="2474" y="509559"/>
                  </a:lnTo>
                  <a:lnTo>
                    <a:pt x="0" y="461415"/>
                  </a:lnTo>
                  <a:lnTo>
                    <a:pt x="1379" y="414733"/>
                  </a:lnTo>
                  <a:lnTo>
                    <a:pt x="6722" y="370187"/>
                  </a:lnTo>
                  <a:lnTo>
                    <a:pt x="16134" y="328449"/>
                  </a:lnTo>
                  <a:lnTo>
                    <a:pt x="29681" y="290320"/>
                  </a:lnTo>
                  <a:lnTo>
                    <a:pt x="51349" y="242142"/>
                  </a:lnTo>
                  <a:lnTo>
                    <a:pt x="76993" y="198706"/>
                  </a:lnTo>
                  <a:lnTo>
                    <a:pt x="106304" y="159803"/>
                  </a:lnTo>
                  <a:lnTo>
                    <a:pt x="138926" y="125348"/>
                  </a:lnTo>
                  <a:lnTo>
                    <a:pt x="174505" y="95259"/>
                  </a:lnTo>
                  <a:lnTo>
                    <a:pt x="212684" y="69452"/>
                  </a:lnTo>
                  <a:lnTo>
                    <a:pt x="253110" y="47845"/>
                  </a:lnTo>
                  <a:lnTo>
                    <a:pt x="295427" y="30352"/>
                  </a:lnTo>
                  <a:lnTo>
                    <a:pt x="339281" y="16892"/>
                  </a:lnTo>
                  <a:lnTo>
                    <a:pt x="384316" y="7381"/>
                  </a:lnTo>
                  <a:lnTo>
                    <a:pt x="430177" y="1736"/>
                  </a:lnTo>
                  <a:lnTo>
                    <a:pt x="473354" y="0"/>
                  </a:lnTo>
                  <a:lnTo>
                    <a:pt x="476505" y="0"/>
                  </a:lnTo>
                  <a:lnTo>
                    <a:pt x="523667" y="1892"/>
                  </a:lnTo>
                  <a:lnTo>
                    <a:pt x="570578" y="7512"/>
                  </a:lnTo>
                  <a:lnTo>
                    <a:pt x="617475" y="16892"/>
                  </a:lnTo>
                  <a:lnTo>
                    <a:pt x="617298" y="16892"/>
                  </a:lnTo>
                  <a:lnTo>
                    <a:pt x="662174" y="29583"/>
                  </a:lnTo>
                  <a:lnTo>
                    <a:pt x="706114" y="45860"/>
                  </a:lnTo>
                  <a:lnTo>
                    <a:pt x="748320" y="65514"/>
                  </a:lnTo>
                  <a:lnTo>
                    <a:pt x="788419" y="88458"/>
                  </a:lnTo>
                  <a:lnTo>
                    <a:pt x="826040" y="114605"/>
                  </a:lnTo>
                  <a:lnTo>
                    <a:pt x="860809" y="143867"/>
                  </a:lnTo>
                  <a:lnTo>
                    <a:pt x="892355" y="176157"/>
                  </a:lnTo>
                  <a:lnTo>
                    <a:pt x="920306" y="211387"/>
                  </a:lnTo>
                  <a:lnTo>
                    <a:pt x="944290" y="249471"/>
                  </a:lnTo>
                  <a:lnTo>
                    <a:pt x="963934" y="290320"/>
                  </a:lnTo>
                  <a:lnTo>
                    <a:pt x="980521" y="334056"/>
                  </a:lnTo>
                  <a:lnTo>
                    <a:pt x="994007" y="379253"/>
                  </a:lnTo>
                  <a:lnTo>
                    <a:pt x="1004194" y="425564"/>
                  </a:lnTo>
                  <a:lnTo>
                    <a:pt x="1010880" y="472644"/>
                  </a:lnTo>
                  <a:lnTo>
                    <a:pt x="1013867" y="520145"/>
                  </a:lnTo>
                  <a:lnTo>
                    <a:pt x="1012953" y="567722"/>
                  </a:lnTo>
                  <a:lnTo>
                    <a:pt x="1007939" y="615026"/>
                  </a:lnTo>
                  <a:lnTo>
                    <a:pt x="998626" y="661713"/>
                  </a:lnTo>
                  <a:lnTo>
                    <a:pt x="984813" y="707435"/>
                  </a:lnTo>
                  <a:lnTo>
                    <a:pt x="966300" y="751845"/>
                  </a:lnTo>
                  <a:lnTo>
                    <a:pt x="942887" y="794598"/>
                  </a:lnTo>
                  <a:lnTo>
                    <a:pt x="914375" y="835346"/>
                  </a:lnTo>
                  <a:lnTo>
                    <a:pt x="880564" y="873743"/>
                  </a:lnTo>
                  <a:lnTo>
                    <a:pt x="841252" y="909443"/>
                  </a:lnTo>
                  <a:lnTo>
                    <a:pt x="804756" y="939298"/>
                  </a:lnTo>
                  <a:lnTo>
                    <a:pt x="760449" y="967879"/>
                  </a:lnTo>
                  <a:lnTo>
                    <a:pt x="710094" y="994007"/>
                  </a:lnTo>
                  <a:lnTo>
                    <a:pt x="655452" y="1016472"/>
                  </a:lnTo>
                  <a:close/>
                </a:path>
              </a:pathLst>
            </a:custGeom>
            <a:solidFill>
              <a:srgbClr val="6494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31791" y="9651987"/>
              <a:ext cx="1010285" cy="635635"/>
            </a:xfrm>
            <a:custGeom>
              <a:avLst/>
              <a:gdLst/>
              <a:ahLst/>
              <a:cxnLst/>
              <a:rect l="l" t="t" r="r" b="b"/>
              <a:pathLst>
                <a:path w="1010284" h="635634">
                  <a:moveTo>
                    <a:pt x="952766" y="569785"/>
                  </a:moveTo>
                  <a:lnTo>
                    <a:pt x="946810" y="503732"/>
                  </a:lnTo>
                  <a:lnTo>
                    <a:pt x="937234" y="458978"/>
                  </a:lnTo>
                  <a:lnTo>
                    <a:pt x="923772" y="414261"/>
                  </a:lnTo>
                  <a:lnTo>
                    <a:pt x="906576" y="370039"/>
                  </a:lnTo>
                  <a:lnTo>
                    <a:pt x="885837" y="326809"/>
                  </a:lnTo>
                  <a:lnTo>
                    <a:pt x="861733" y="285026"/>
                  </a:lnTo>
                  <a:lnTo>
                    <a:pt x="834466" y="245173"/>
                  </a:lnTo>
                  <a:lnTo>
                    <a:pt x="804189" y="207733"/>
                  </a:lnTo>
                  <a:lnTo>
                    <a:pt x="771093" y="173164"/>
                  </a:lnTo>
                  <a:lnTo>
                    <a:pt x="735368" y="141960"/>
                  </a:lnTo>
                  <a:lnTo>
                    <a:pt x="697191" y="114579"/>
                  </a:lnTo>
                  <a:lnTo>
                    <a:pt x="656742" y="91503"/>
                  </a:lnTo>
                  <a:lnTo>
                    <a:pt x="614197" y="73202"/>
                  </a:lnTo>
                  <a:lnTo>
                    <a:pt x="542963" y="51943"/>
                  </a:lnTo>
                  <a:lnTo>
                    <a:pt x="471830" y="44119"/>
                  </a:lnTo>
                  <a:lnTo>
                    <a:pt x="471703" y="43992"/>
                  </a:lnTo>
                  <a:lnTo>
                    <a:pt x="427774" y="47053"/>
                  </a:lnTo>
                  <a:lnTo>
                    <a:pt x="361848" y="63157"/>
                  </a:lnTo>
                  <a:lnTo>
                    <a:pt x="314083" y="84620"/>
                  </a:lnTo>
                  <a:lnTo>
                    <a:pt x="269506" y="112471"/>
                  </a:lnTo>
                  <a:lnTo>
                    <a:pt x="228358" y="145351"/>
                  </a:lnTo>
                  <a:lnTo>
                    <a:pt x="190906" y="181914"/>
                  </a:lnTo>
                  <a:lnTo>
                    <a:pt x="156527" y="221843"/>
                  </a:lnTo>
                  <a:lnTo>
                    <a:pt x="125272" y="265061"/>
                  </a:lnTo>
                  <a:lnTo>
                    <a:pt x="97993" y="310997"/>
                  </a:lnTo>
                  <a:lnTo>
                    <a:pt x="75526" y="359117"/>
                  </a:lnTo>
                  <a:lnTo>
                    <a:pt x="58699" y="408863"/>
                  </a:lnTo>
                  <a:lnTo>
                    <a:pt x="49479" y="453796"/>
                  </a:lnTo>
                  <a:lnTo>
                    <a:pt x="49428" y="454533"/>
                  </a:lnTo>
                  <a:lnTo>
                    <a:pt x="49314" y="455930"/>
                  </a:lnTo>
                  <a:lnTo>
                    <a:pt x="45859" y="499313"/>
                  </a:lnTo>
                  <a:lnTo>
                    <a:pt x="45961" y="502602"/>
                  </a:lnTo>
                  <a:lnTo>
                    <a:pt x="45986" y="503732"/>
                  </a:lnTo>
                  <a:lnTo>
                    <a:pt x="47282" y="544995"/>
                  </a:lnTo>
                  <a:lnTo>
                    <a:pt x="53225" y="590423"/>
                  </a:lnTo>
                  <a:lnTo>
                    <a:pt x="63106" y="635012"/>
                  </a:lnTo>
                  <a:lnTo>
                    <a:pt x="76581" y="635012"/>
                  </a:lnTo>
                  <a:lnTo>
                    <a:pt x="67335" y="590143"/>
                  </a:lnTo>
                  <a:lnTo>
                    <a:pt x="62509" y="544995"/>
                  </a:lnTo>
                  <a:lnTo>
                    <a:pt x="62420" y="536752"/>
                  </a:lnTo>
                  <a:lnTo>
                    <a:pt x="62179" y="499313"/>
                  </a:lnTo>
                  <a:lnTo>
                    <a:pt x="66586" y="454533"/>
                  </a:lnTo>
                  <a:lnTo>
                    <a:pt x="75844" y="410895"/>
                  </a:lnTo>
                  <a:lnTo>
                    <a:pt x="90703" y="367322"/>
                  </a:lnTo>
                  <a:lnTo>
                    <a:pt x="110909" y="324548"/>
                  </a:lnTo>
                  <a:lnTo>
                    <a:pt x="135788" y="283133"/>
                  </a:lnTo>
                  <a:lnTo>
                    <a:pt x="164655" y="243674"/>
                  </a:lnTo>
                  <a:lnTo>
                    <a:pt x="196811" y="206743"/>
                  </a:lnTo>
                  <a:lnTo>
                    <a:pt x="231584" y="172935"/>
                  </a:lnTo>
                  <a:lnTo>
                    <a:pt x="268274" y="142836"/>
                  </a:lnTo>
                  <a:lnTo>
                    <a:pt x="306222" y="117017"/>
                  </a:lnTo>
                  <a:lnTo>
                    <a:pt x="348932" y="95046"/>
                  </a:lnTo>
                  <a:lnTo>
                    <a:pt x="394093" y="79502"/>
                  </a:lnTo>
                  <a:lnTo>
                    <a:pt x="440931" y="70281"/>
                  </a:lnTo>
                  <a:lnTo>
                    <a:pt x="488721" y="67233"/>
                  </a:lnTo>
                  <a:lnTo>
                    <a:pt x="493039" y="67233"/>
                  </a:lnTo>
                  <a:lnTo>
                    <a:pt x="531964" y="70700"/>
                  </a:lnTo>
                  <a:lnTo>
                    <a:pt x="588492" y="86702"/>
                  </a:lnTo>
                  <a:lnTo>
                    <a:pt x="660450" y="116154"/>
                  </a:lnTo>
                  <a:lnTo>
                    <a:pt x="701675" y="140296"/>
                  </a:lnTo>
                  <a:lnTo>
                    <a:pt x="740410" y="169100"/>
                  </a:lnTo>
                  <a:lnTo>
                    <a:pt x="776414" y="202018"/>
                  </a:lnTo>
                  <a:lnTo>
                    <a:pt x="809472" y="238531"/>
                  </a:lnTo>
                  <a:lnTo>
                    <a:pt x="839355" y="278091"/>
                  </a:lnTo>
                  <a:lnTo>
                    <a:pt x="865797" y="320141"/>
                  </a:lnTo>
                  <a:lnTo>
                    <a:pt x="888606" y="364159"/>
                  </a:lnTo>
                  <a:lnTo>
                    <a:pt x="907503" y="409600"/>
                  </a:lnTo>
                  <a:lnTo>
                    <a:pt x="922286" y="455930"/>
                  </a:lnTo>
                  <a:lnTo>
                    <a:pt x="932713" y="502602"/>
                  </a:lnTo>
                  <a:lnTo>
                    <a:pt x="938555" y="549071"/>
                  </a:lnTo>
                  <a:lnTo>
                    <a:pt x="939482" y="571042"/>
                  </a:lnTo>
                  <a:lnTo>
                    <a:pt x="939063" y="592747"/>
                  </a:lnTo>
                  <a:lnTo>
                    <a:pt x="937298" y="614133"/>
                  </a:lnTo>
                  <a:lnTo>
                    <a:pt x="934262" y="635012"/>
                  </a:lnTo>
                  <a:lnTo>
                    <a:pt x="948347" y="635012"/>
                  </a:lnTo>
                  <a:lnTo>
                    <a:pt x="951826" y="602653"/>
                  </a:lnTo>
                  <a:lnTo>
                    <a:pt x="952766" y="569785"/>
                  </a:lnTo>
                  <a:close/>
                </a:path>
                <a:path w="1010284" h="635634">
                  <a:moveTo>
                    <a:pt x="1009942" y="530758"/>
                  </a:moveTo>
                  <a:lnTo>
                    <a:pt x="1009916" y="530199"/>
                  </a:lnTo>
                  <a:lnTo>
                    <a:pt x="1007872" y="480606"/>
                  </a:lnTo>
                  <a:lnTo>
                    <a:pt x="1001560" y="430542"/>
                  </a:lnTo>
                  <a:lnTo>
                    <a:pt x="990968" y="381114"/>
                  </a:lnTo>
                  <a:lnTo>
                    <a:pt x="976083" y="332867"/>
                  </a:lnTo>
                  <a:lnTo>
                    <a:pt x="956868" y="286346"/>
                  </a:lnTo>
                  <a:lnTo>
                    <a:pt x="933297" y="242100"/>
                  </a:lnTo>
                  <a:lnTo>
                    <a:pt x="905357" y="200672"/>
                  </a:lnTo>
                  <a:lnTo>
                    <a:pt x="873023" y="162610"/>
                  </a:lnTo>
                  <a:lnTo>
                    <a:pt x="835558" y="127596"/>
                  </a:lnTo>
                  <a:lnTo>
                    <a:pt x="794588" y="96850"/>
                  </a:lnTo>
                  <a:lnTo>
                    <a:pt x="750646" y="70345"/>
                  </a:lnTo>
                  <a:lnTo>
                    <a:pt x="704291" y="48069"/>
                  </a:lnTo>
                  <a:lnTo>
                    <a:pt x="656031" y="30022"/>
                  </a:lnTo>
                  <a:lnTo>
                    <a:pt x="634187" y="23926"/>
                  </a:lnTo>
                  <a:lnTo>
                    <a:pt x="606437" y="16179"/>
                  </a:lnTo>
                  <a:lnTo>
                    <a:pt x="556031" y="6540"/>
                  </a:lnTo>
                  <a:lnTo>
                    <a:pt x="505358" y="1066"/>
                  </a:lnTo>
                  <a:lnTo>
                    <a:pt x="479513" y="0"/>
                  </a:lnTo>
                  <a:lnTo>
                    <a:pt x="470903" y="0"/>
                  </a:lnTo>
                  <a:lnTo>
                    <a:pt x="470801" y="215"/>
                  </a:lnTo>
                  <a:lnTo>
                    <a:pt x="470166" y="215"/>
                  </a:lnTo>
                  <a:lnTo>
                    <a:pt x="420319" y="2667"/>
                  </a:lnTo>
                  <a:lnTo>
                    <a:pt x="371081" y="10045"/>
                  </a:lnTo>
                  <a:lnTo>
                    <a:pt x="323430" y="22148"/>
                  </a:lnTo>
                  <a:lnTo>
                    <a:pt x="277723" y="38849"/>
                  </a:lnTo>
                  <a:lnTo>
                    <a:pt x="234276" y="60007"/>
                  </a:lnTo>
                  <a:lnTo>
                    <a:pt x="193433" y="85458"/>
                  </a:lnTo>
                  <a:lnTo>
                    <a:pt x="155511" y="115074"/>
                  </a:lnTo>
                  <a:lnTo>
                    <a:pt x="120853" y="148704"/>
                  </a:lnTo>
                  <a:lnTo>
                    <a:pt x="89789" y="186207"/>
                  </a:lnTo>
                  <a:lnTo>
                    <a:pt x="62649" y="227431"/>
                  </a:lnTo>
                  <a:lnTo>
                    <a:pt x="39776" y="272237"/>
                  </a:lnTo>
                  <a:lnTo>
                    <a:pt x="21488" y="320471"/>
                  </a:lnTo>
                  <a:lnTo>
                    <a:pt x="8724" y="371411"/>
                  </a:lnTo>
                  <a:lnTo>
                    <a:pt x="1752" y="423760"/>
                  </a:lnTo>
                  <a:lnTo>
                    <a:pt x="0" y="476885"/>
                  </a:lnTo>
                  <a:lnTo>
                    <a:pt x="2819" y="530199"/>
                  </a:lnTo>
                  <a:lnTo>
                    <a:pt x="2895" y="530758"/>
                  </a:lnTo>
                  <a:lnTo>
                    <a:pt x="9639" y="583082"/>
                  </a:lnTo>
                  <a:lnTo>
                    <a:pt x="19812" y="634796"/>
                  </a:lnTo>
                  <a:lnTo>
                    <a:pt x="19837" y="635012"/>
                  </a:lnTo>
                  <a:lnTo>
                    <a:pt x="32664" y="635012"/>
                  </a:lnTo>
                  <a:lnTo>
                    <a:pt x="32626" y="634796"/>
                  </a:lnTo>
                  <a:lnTo>
                    <a:pt x="23749" y="586994"/>
                  </a:lnTo>
                  <a:lnTo>
                    <a:pt x="18122" y="538924"/>
                  </a:lnTo>
                  <a:lnTo>
                    <a:pt x="15735" y="491172"/>
                  </a:lnTo>
                  <a:lnTo>
                    <a:pt x="16535" y="444169"/>
                  </a:lnTo>
                  <a:lnTo>
                    <a:pt x="21602" y="396036"/>
                  </a:lnTo>
                  <a:lnTo>
                    <a:pt x="31775" y="349186"/>
                  </a:lnTo>
                  <a:lnTo>
                    <a:pt x="46824" y="304012"/>
                  </a:lnTo>
                  <a:lnTo>
                    <a:pt x="66509" y="260896"/>
                  </a:lnTo>
                  <a:lnTo>
                    <a:pt x="90627" y="220205"/>
                  </a:lnTo>
                  <a:lnTo>
                    <a:pt x="118922" y="182346"/>
                  </a:lnTo>
                  <a:lnTo>
                    <a:pt x="151180" y="147675"/>
                  </a:lnTo>
                  <a:lnTo>
                    <a:pt x="187159" y="116598"/>
                  </a:lnTo>
                  <a:lnTo>
                    <a:pt x="226644" y="89484"/>
                  </a:lnTo>
                  <a:lnTo>
                    <a:pt x="269392" y="66725"/>
                  </a:lnTo>
                  <a:lnTo>
                    <a:pt x="318312" y="47612"/>
                  </a:lnTo>
                  <a:lnTo>
                    <a:pt x="368896" y="34277"/>
                  </a:lnTo>
                  <a:lnTo>
                    <a:pt x="420624" y="26479"/>
                  </a:lnTo>
                  <a:lnTo>
                    <a:pt x="472973" y="23926"/>
                  </a:lnTo>
                  <a:lnTo>
                    <a:pt x="528878" y="26708"/>
                  </a:lnTo>
                  <a:lnTo>
                    <a:pt x="584314" y="34836"/>
                  </a:lnTo>
                  <a:lnTo>
                    <a:pt x="637120" y="47612"/>
                  </a:lnTo>
                  <a:lnTo>
                    <a:pt x="691286" y="65836"/>
                  </a:lnTo>
                  <a:lnTo>
                    <a:pt x="739940" y="87731"/>
                  </a:lnTo>
                  <a:lnTo>
                    <a:pt x="784758" y="113919"/>
                  </a:lnTo>
                  <a:lnTo>
                    <a:pt x="825588" y="144208"/>
                  </a:lnTo>
                  <a:lnTo>
                    <a:pt x="862355" y="178422"/>
                  </a:lnTo>
                  <a:lnTo>
                    <a:pt x="894918" y="216382"/>
                  </a:lnTo>
                  <a:lnTo>
                    <a:pt x="923163" y="257886"/>
                  </a:lnTo>
                  <a:lnTo>
                    <a:pt x="946975" y="302768"/>
                  </a:lnTo>
                  <a:lnTo>
                    <a:pt x="966241" y="350824"/>
                  </a:lnTo>
                  <a:lnTo>
                    <a:pt x="980846" y="401878"/>
                  </a:lnTo>
                  <a:lnTo>
                    <a:pt x="989520" y="448106"/>
                  </a:lnTo>
                  <a:lnTo>
                    <a:pt x="994181" y="494842"/>
                  </a:lnTo>
                  <a:lnTo>
                    <a:pt x="994854" y="541743"/>
                  </a:lnTo>
                  <a:lnTo>
                    <a:pt x="991501" y="588505"/>
                  </a:lnTo>
                  <a:lnTo>
                    <a:pt x="984148" y="634796"/>
                  </a:lnTo>
                  <a:lnTo>
                    <a:pt x="1000277" y="634796"/>
                  </a:lnTo>
                  <a:lnTo>
                    <a:pt x="1002677" y="621487"/>
                  </a:lnTo>
                  <a:lnTo>
                    <a:pt x="1004735" y="607999"/>
                  </a:lnTo>
                  <a:lnTo>
                    <a:pt x="1006436" y="594321"/>
                  </a:lnTo>
                  <a:lnTo>
                    <a:pt x="1007770" y="580440"/>
                  </a:lnTo>
                  <a:lnTo>
                    <a:pt x="1009942" y="530758"/>
                  </a:lnTo>
                  <a:close/>
                </a:path>
              </a:pathLst>
            </a:custGeom>
            <a:solidFill>
              <a:srgbClr val="91A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79032" y="10142892"/>
              <a:ext cx="1613535" cy="144145"/>
            </a:xfrm>
            <a:custGeom>
              <a:avLst/>
              <a:gdLst/>
              <a:ahLst/>
              <a:cxnLst/>
              <a:rect l="l" t="t" r="r" b="b"/>
              <a:pathLst>
                <a:path w="1613534" h="144145">
                  <a:moveTo>
                    <a:pt x="147701" y="144145"/>
                  </a:moveTo>
                  <a:lnTo>
                    <a:pt x="132969" y="133515"/>
                  </a:lnTo>
                  <a:lnTo>
                    <a:pt x="114655" y="126212"/>
                  </a:lnTo>
                  <a:lnTo>
                    <a:pt x="94424" y="121996"/>
                  </a:lnTo>
                  <a:lnTo>
                    <a:pt x="73914" y="120650"/>
                  </a:lnTo>
                  <a:lnTo>
                    <a:pt x="64846" y="120929"/>
                  </a:lnTo>
                  <a:lnTo>
                    <a:pt x="18948" y="132537"/>
                  </a:lnTo>
                  <a:lnTo>
                    <a:pt x="0" y="144145"/>
                  </a:lnTo>
                  <a:lnTo>
                    <a:pt x="147701" y="144145"/>
                  </a:lnTo>
                  <a:close/>
                </a:path>
                <a:path w="1613534" h="144145">
                  <a:moveTo>
                    <a:pt x="1613268" y="144018"/>
                  </a:moveTo>
                  <a:lnTo>
                    <a:pt x="1587741" y="108623"/>
                  </a:lnTo>
                  <a:lnTo>
                    <a:pt x="1554060" y="78600"/>
                  </a:lnTo>
                  <a:lnTo>
                    <a:pt x="1513687" y="53746"/>
                  </a:lnTo>
                  <a:lnTo>
                    <a:pt x="1468247" y="33934"/>
                  </a:lnTo>
                  <a:lnTo>
                    <a:pt x="1418755" y="18745"/>
                  </a:lnTo>
                  <a:lnTo>
                    <a:pt x="1367155" y="8204"/>
                  </a:lnTo>
                  <a:lnTo>
                    <a:pt x="1314742" y="2019"/>
                  </a:lnTo>
                  <a:lnTo>
                    <a:pt x="1263002" y="0"/>
                  </a:lnTo>
                  <a:lnTo>
                    <a:pt x="1223822" y="1193"/>
                  </a:lnTo>
                  <a:lnTo>
                    <a:pt x="1152385" y="10502"/>
                  </a:lnTo>
                  <a:lnTo>
                    <a:pt x="1068285" y="33934"/>
                  </a:lnTo>
                  <a:lnTo>
                    <a:pt x="1019251" y="54711"/>
                  </a:lnTo>
                  <a:lnTo>
                    <a:pt x="974280" y="80289"/>
                  </a:lnTo>
                  <a:lnTo>
                    <a:pt x="933323" y="110210"/>
                  </a:lnTo>
                  <a:lnTo>
                    <a:pt x="896353" y="144018"/>
                  </a:lnTo>
                  <a:lnTo>
                    <a:pt x="1613268" y="144018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3424" y="9027144"/>
              <a:ext cx="231456" cy="2436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298833" y="8645943"/>
              <a:ext cx="2399030" cy="1641475"/>
            </a:xfrm>
            <a:custGeom>
              <a:avLst/>
              <a:gdLst/>
              <a:ahLst/>
              <a:cxnLst/>
              <a:rect l="l" t="t" r="r" b="b"/>
              <a:pathLst>
                <a:path w="2399030" h="1641475">
                  <a:moveTo>
                    <a:pt x="1050455" y="506336"/>
                  </a:moveTo>
                  <a:lnTo>
                    <a:pt x="1047496" y="461568"/>
                  </a:lnTo>
                  <a:lnTo>
                    <a:pt x="1041387" y="420217"/>
                  </a:lnTo>
                  <a:lnTo>
                    <a:pt x="1017511" y="332422"/>
                  </a:lnTo>
                  <a:lnTo>
                    <a:pt x="997902" y="285178"/>
                  </a:lnTo>
                  <a:lnTo>
                    <a:pt x="973848" y="241668"/>
                  </a:lnTo>
                  <a:lnTo>
                    <a:pt x="945743" y="201841"/>
                  </a:lnTo>
                  <a:lnTo>
                    <a:pt x="913993" y="165696"/>
                  </a:lnTo>
                  <a:lnTo>
                    <a:pt x="879005" y="133184"/>
                  </a:lnTo>
                  <a:lnTo>
                    <a:pt x="841171" y="104292"/>
                  </a:lnTo>
                  <a:lnTo>
                    <a:pt x="800887" y="78981"/>
                  </a:lnTo>
                  <a:lnTo>
                    <a:pt x="758558" y="57226"/>
                  </a:lnTo>
                  <a:lnTo>
                    <a:pt x="714565" y="39014"/>
                  </a:lnTo>
                  <a:lnTo>
                    <a:pt x="669340" y="24295"/>
                  </a:lnTo>
                  <a:lnTo>
                    <a:pt x="623252" y="13055"/>
                  </a:lnTo>
                  <a:lnTo>
                    <a:pt x="576719" y="5257"/>
                  </a:lnTo>
                  <a:lnTo>
                    <a:pt x="530136" y="901"/>
                  </a:lnTo>
                  <a:lnTo>
                    <a:pt x="515150" y="139"/>
                  </a:lnTo>
                  <a:lnTo>
                    <a:pt x="507657" y="139"/>
                  </a:lnTo>
                  <a:lnTo>
                    <a:pt x="501815" y="0"/>
                  </a:lnTo>
                  <a:lnTo>
                    <a:pt x="462902" y="2222"/>
                  </a:lnTo>
                  <a:lnTo>
                    <a:pt x="424510" y="8153"/>
                  </a:lnTo>
                  <a:lnTo>
                    <a:pt x="386791" y="17589"/>
                  </a:lnTo>
                  <a:lnTo>
                    <a:pt x="349897" y="30365"/>
                  </a:lnTo>
                  <a:lnTo>
                    <a:pt x="313994" y="46278"/>
                  </a:lnTo>
                  <a:lnTo>
                    <a:pt x="279247" y="65138"/>
                  </a:lnTo>
                  <a:lnTo>
                    <a:pt x="245783" y="86741"/>
                  </a:lnTo>
                  <a:lnTo>
                    <a:pt x="213779" y="110921"/>
                  </a:lnTo>
                  <a:lnTo>
                    <a:pt x="183388" y="137477"/>
                  </a:lnTo>
                  <a:lnTo>
                    <a:pt x="154774" y="166217"/>
                  </a:lnTo>
                  <a:lnTo>
                    <a:pt x="128066" y="196951"/>
                  </a:lnTo>
                  <a:lnTo>
                    <a:pt x="103441" y="229476"/>
                  </a:lnTo>
                  <a:lnTo>
                    <a:pt x="81051" y="263626"/>
                  </a:lnTo>
                  <a:lnTo>
                    <a:pt x="61061" y="299199"/>
                  </a:lnTo>
                  <a:lnTo>
                    <a:pt x="43611" y="336003"/>
                  </a:lnTo>
                  <a:lnTo>
                    <a:pt x="28854" y="373849"/>
                  </a:lnTo>
                  <a:lnTo>
                    <a:pt x="16967" y="412546"/>
                  </a:lnTo>
                  <a:lnTo>
                    <a:pt x="8089" y="451904"/>
                  </a:lnTo>
                  <a:lnTo>
                    <a:pt x="2387" y="491718"/>
                  </a:lnTo>
                  <a:lnTo>
                    <a:pt x="0" y="531825"/>
                  </a:lnTo>
                  <a:lnTo>
                    <a:pt x="1104" y="572020"/>
                  </a:lnTo>
                  <a:lnTo>
                    <a:pt x="5842" y="612114"/>
                  </a:lnTo>
                  <a:lnTo>
                    <a:pt x="14376" y="651916"/>
                  </a:lnTo>
                  <a:lnTo>
                    <a:pt x="26860" y="691222"/>
                  </a:lnTo>
                  <a:lnTo>
                    <a:pt x="43459" y="729869"/>
                  </a:lnTo>
                  <a:lnTo>
                    <a:pt x="64300" y="767651"/>
                  </a:lnTo>
                  <a:lnTo>
                    <a:pt x="89573" y="804379"/>
                  </a:lnTo>
                  <a:lnTo>
                    <a:pt x="119418" y="839851"/>
                  </a:lnTo>
                  <a:lnTo>
                    <a:pt x="147701" y="868794"/>
                  </a:lnTo>
                  <a:lnTo>
                    <a:pt x="180936" y="895540"/>
                  </a:lnTo>
                  <a:lnTo>
                    <a:pt x="218478" y="919861"/>
                  </a:lnTo>
                  <a:lnTo>
                    <a:pt x="259651" y="941590"/>
                  </a:lnTo>
                  <a:lnTo>
                    <a:pt x="303834" y="960513"/>
                  </a:lnTo>
                  <a:lnTo>
                    <a:pt x="350367" y="976452"/>
                  </a:lnTo>
                  <a:lnTo>
                    <a:pt x="398602" y="989177"/>
                  </a:lnTo>
                  <a:lnTo>
                    <a:pt x="447878" y="998512"/>
                  </a:lnTo>
                  <a:lnTo>
                    <a:pt x="497573" y="1004265"/>
                  </a:lnTo>
                  <a:lnTo>
                    <a:pt x="547027" y="1006221"/>
                  </a:lnTo>
                  <a:lnTo>
                    <a:pt x="595223" y="1004265"/>
                  </a:lnTo>
                  <a:lnTo>
                    <a:pt x="643293" y="997864"/>
                  </a:lnTo>
                  <a:lnTo>
                    <a:pt x="688454" y="987120"/>
                  </a:lnTo>
                  <a:lnTo>
                    <a:pt x="730745" y="971740"/>
                  </a:lnTo>
                  <a:lnTo>
                    <a:pt x="769493" y="951496"/>
                  </a:lnTo>
                  <a:lnTo>
                    <a:pt x="804075" y="926211"/>
                  </a:lnTo>
                  <a:lnTo>
                    <a:pt x="872655" y="889254"/>
                  </a:lnTo>
                  <a:lnTo>
                    <a:pt x="909726" y="873442"/>
                  </a:lnTo>
                  <a:lnTo>
                    <a:pt x="942098" y="849591"/>
                  </a:lnTo>
                  <a:lnTo>
                    <a:pt x="969924" y="818819"/>
                  </a:lnTo>
                  <a:lnTo>
                    <a:pt x="993368" y="782294"/>
                  </a:lnTo>
                  <a:lnTo>
                    <a:pt x="1012571" y="741146"/>
                  </a:lnTo>
                  <a:lnTo>
                    <a:pt x="1027684" y="696544"/>
                  </a:lnTo>
                  <a:lnTo>
                    <a:pt x="1038885" y="649605"/>
                  </a:lnTo>
                  <a:lnTo>
                    <a:pt x="1046302" y="601497"/>
                  </a:lnTo>
                  <a:lnTo>
                    <a:pt x="1050112" y="553364"/>
                  </a:lnTo>
                  <a:lnTo>
                    <a:pt x="1050455" y="506336"/>
                  </a:lnTo>
                  <a:close/>
                </a:path>
                <a:path w="2399030" h="1641475">
                  <a:moveTo>
                    <a:pt x="2341283" y="1615528"/>
                  </a:moveTo>
                  <a:lnTo>
                    <a:pt x="2338984" y="1564259"/>
                  </a:lnTo>
                  <a:lnTo>
                    <a:pt x="2325827" y="1493850"/>
                  </a:lnTo>
                  <a:lnTo>
                    <a:pt x="2312339" y="1449133"/>
                  </a:lnTo>
                  <a:lnTo>
                    <a:pt x="2295118" y="1404912"/>
                  </a:lnTo>
                  <a:lnTo>
                    <a:pt x="2274366" y="1361681"/>
                  </a:lnTo>
                  <a:lnTo>
                    <a:pt x="2250262" y="1319885"/>
                  </a:lnTo>
                  <a:lnTo>
                    <a:pt x="2222970" y="1280033"/>
                  </a:lnTo>
                  <a:lnTo>
                    <a:pt x="2192693" y="1242580"/>
                  </a:lnTo>
                  <a:lnTo>
                    <a:pt x="2159597" y="1207998"/>
                  </a:lnTo>
                  <a:lnTo>
                    <a:pt x="2123871" y="1176782"/>
                  </a:lnTo>
                  <a:lnTo>
                    <a:pt x="2085682" y="1149375"/>
                  </a:lnTo>
                  <a:lnTo>
                    <a:pt x="2045233" y="1126274"/>
                  </a:lnTo>
                  <a:lnTo>
                    <a:pt x="2002688" y="1107948"/>
                  </a:lnTo>
                  <a:lnTo>
                    <a:pt x="1985429" y="1102106"/>
                  </a:lnTo>
                  <a:lnTo>
                    <a:pt x="1966785" y="1095794"/>
                  </a:lnTo>
                  <a:lnTo>
                    <a:pt x="1931581" y="1086650"/>
                  </a:lnTo>
                  <a:lnTo>
                    <a:pt x="1896414" y="1080871"/>
                  </a:lnTo>
                  <a:lnTo>
                    <a:pt x="1860575" y="1078865"/>
                  </a:lnTo>
                  <a:lnTo>
                    <a:pt x="1860575" y="1078992"/>
                  </a:lnTo>
                  <a:lnTo>
                    <a:pt x="1846173" y="1079334"/>
                  </a:lnTo>
                  <a:lnTo>
                    <a:pt x="1801266" y="1084453"/>
                  </a:lnTo>
                  <a:lnTo>
                    <a:pt x="1750542" y="1098156"/>
                  </a:lnTo>
                  <a:lnTo>
                    <a:pt x="1702777" y="1119619"/>
                  </a:lnTo>
                  <a:lnTo>
                    <a:pt x="1658213" y="1147470"/>
                  </a:lnTo>
                  <a:lnTo>
                    <a:pt x="1617091" y="1180350"/>
                  </a:lnTo>
                  <a:lnTo>
                    <a:pt x="1579651" y="1216914"/>
                  </a:lnTo>
                  <a:lnTo>
                    <a:pt x="1545272" y="1256779"/>
                  </a:lnTo>
                  <a:lnTo>
                    <a:pt x="1514017" y="1299959"/>
                  </a:lnTo>
                  <a:lnTo>
                    <a:pt x="1486712" y="1345882"/>
                  </a:lnTo>
                  <a:lnTo>
                    <a:pt x="1464208" y="1393990"/>
                  </a:lnTo>
                  <a:lnTo>
                    <a:pt x="1447317" y="1443736"/>
                  </a:lnTo>
                  <a:lnTo>
                    <a:pt x="1437563" y="1492707"/>
                  </a:lnTo>
                  <a:lnTo>
                    <a:pt x="1434338" y="1542275"/>
                  </a:lnTo>
                  <a:lnTo>
                    <a:pt x="1436966" y="1591919"/>
                  </a:lnTo>
                  <a:lnTo>
                    <a:pt x="1444764" y="1641055"/>
                  </a:lnTo>
                  <a:lnTo>
                    <a:pt x="1458620" y="1641055"/>
                  </a:lnTo>
                  <a:lnTo>
                    <a:pt x="1451851" y="1591919"/>
                  </a:lnTo>
                  <a:lnTo>
                    <a:pt x="1451775" y="1589925"/>
                  </a:lnTo>
                  <a:lnTo>
                    <a:pt x="1450390" y="1542275"/>
                  </a:lnTo>
                  <a:lnTo>
                    <a:pt x="1454505" y="1493380"/>
                  </a:lnTo>
                  <a:lnTo>
                    <a:pt x="1464335" y="1445768"/>
                  </a:lnTo>
                  <a:lnTo>
                    <a:pt x="1479194" y="1402194"/>
                  </a:lnTo>
                  <a:lnTo>
                    <a:pt x="1499412" y="1359420"/>
                  </a:lnTo>
                  <a:lnTo>
                    <a:pt x="1524279" y="1318006"/>
                  </a:lnTo>
                  <a:lnTo>
                    <a:pt x="1553146" y="1278547"/>
                  </a:lnTo>
                  <a:lnTo>
                    <a:pt x="1585302" y="1241615"/>
                  </a:lnTo>
                  <a:lnTo>
                    <a:pt x="1620075" y="1207808"/>
                  </a:lnTo>
                  <a:lnTo>
                    <a:pt x="1656778" y="1177709"/>
                  </a:lnTo>
                  <a:lnTo>
                    <a:pt x="1694713" y="1151890"/>
                  </a:lnTo>
                  <a:lnTo>
                    <a:pt x="1737410" y="1129919"/>
                  </a:lnTo>
                  <a:lnTo>
                    <a:pt x="1782521" y="1114374"/>
                  </a:lnTo>
                  <a:lnTo>
                    <a:pt x="1829320" y="1105154"/>
                  </a:lnTo>
                  <a:lnTo>
                    <a:pt x="1877085" y="1102106"/>
                  </a:lnTo>
                  <a:lnTo>
                    <a:pt x="1881403" y="1102106"/>
                  </a:lnTo>
                  <a:lnTo>
                    <a:pt x="1920455" y="1105573"/>
                  </a:lnTo>
                  <a:lnTo>
                    <a:pt x="1976932" y="1121575"/>
                  </a:lnTo>
                  <a:lnTo>
                    <a:pt x="2048954" y="1151001"/>
                  </a:lnTo>
                  <a:lnTo>
                    <a:pt x="2090166" y="1175118"/>
                  </a:lnTo>
                  <a:lnTo>
                    <a:pt x="2128901" y="1203921"/>
                  </a:lnTo>
                  <a:lnTo>
                    <a:pt x="2164905" y="1236840"/>
                  </a:lnTo>
                  <a:lnTo>
                    <a:pt x="2197976" y="1273352"/>
                  </a:lnTo>
                  <a:lnTo>
                    <a:pt x="2227846" y="1312913"/>
                  </a:lnTo>
                  <a:lnTo>
                    <a:pt x="2254300" y="1354975"/>
                  </a:lnTo>
                  <a:lnTo>
                    <a:pt x="2277097" y="1399006"/>
                  </a:lnTo>
                  <a:lnTo>
                    <a:pt x="2296007" y="1444459"/>
                  </a:lnTo>
                  <a:lnTo>
                    <a:pt x="2310790" y="1490789"/>
                  </a:lnTo>
                  <a:lnTo>
                    <a:pt x="2321217" y="1537462"/>
                  </a:lnTo>
                  <a:lnTo>
                    <a:pt x="2327046" y="1583944"/>
                  </a:lnTo>
                  <a:lnTo>
                    <a:pt x="2327922" y="1615528"/>
                  </a:lnTo>
                  <a:lnTo>
                    <a:pt x="2327618" y="1626895"/>
                  </a:lnTo>
                  <a:lnTo>
                    <a:pt x="2326665" y="1641055"/>
                  </a:lnTo>
                  <a:lnTo>
                    <a:pt x="2340127" y="1641055"/>
                  </a:lnTo>
                  <a:lnTo>
                    <a:pt x="2341283" y="1615528"/>
                  </a:lnTo>
                  <a:close/>
                </a:path>
                <a:path w="2399030" h="1641475">
                  <a:moveTo>
                    <a:pt x="2398649" y="1566100"/>
                  </a:moveTo>
                  <a:lnTo>
                    <a:pt x="2396579" y="1515922"/>
                  </a:lnTo>
                  <a:lnTo>
                    <a:pt x="2390254" y="1465834"/>
                  </a:lnTo>
                  <a:lnTo>
                    <a:pt x="2379662" y="1416405"/>
                  </a:lnTo>
                  <a:lnTo>
                    <a:pt x="2364765" y="1368158"/>
                  </a:lnTo>
                  <a:lnTo>
                    <a:pt x="2345550" y="1321638"/>
                  </a:lnTo>
                  <a:lnTo>
                    <a:pt x="2321966" y="1277416"/>
                  </a:lnTo>
                  <a:lnTo>
                    <a:pt x="2294013" y="1236014"/>
                  </a:lnTo>
                  <a:lnTo>
                    <a:pt x="2261641" y="1197991"/>
                  </a:lnTo>
                  <a:lnTo>
                    <a:pt x="2224189" y="1162977"/>
                  </a:lnTo>
                  <a:lnTo>
                    <a:pt x="2183231" y="1132205"/>
                  </a:lnTo>
                  <a:lnTo>
                    <a:pt x="2139302" y="1105687"/>
                  </a:lnTo>
                  <a:lnTo>
                    <a:pt x="2092960" y="1083411"/>
                  </a:lnTo>
                  <a:lnTo>
                    <a:pt x="2044712" y="1065352"/>
                  </a:lnTo>
                  <a:lnTo>
                    <a:pt x="1995106" y="1051509"/>
                  </a:lnTo>
                  <a:lnTo>
                    <a:pt x="1944687" y="1041882"/>
                  </a:lnTo>
                  <a:lnTo>
                    <a:pt x="1893976" y="1036447"/>
                  </a:lnTo>
                  <a:lnTo>
                    <a:pt x="1868131" y="1035380"/>
                  </a:lnTo>
                  <a:lnTo>
                    <a:pt x="1858111" y="1035380"/>
                  </a:lnTo>
                  <a:lnTo>
                    <a:pt x="1809064" y="1037793"/>
                  </a:lnTo>
                  <a:lnTo>
                    <a:pt x="1759826" y="1045159"/>
                  </a:lnTo>
                  <a:lnTo>
                    <a:pt x="1712188" y="1057262"/>
                  </a:lnTo>
                  <a:lnTo>
                    <a:pt x="1666481" y="1073962"/>
                  </a:lnTo>
                  <a:lnTo>
                    <a:pt x="1623034" y="1095108"/>
                  </a:lnTo>
                  <a:lnTo>
                    <a:pt x="1582178" y="1120559"/>
                  </a:lnTo>
                  <a:lnTo>
                    <a:pt x="1544256" y="1150175"/>
                  </a:lnTo>
                  <a:lnTo>
                    <a:pt x="1509598" y="1183805"/>
                  </a:lnTo>
                  <a:lnTo>
                    <a:pt x="1478534" y="1221333"/>
                  </a:lnTo>
                  <a:lnTo>
                    <a:pt x="1451394" y="1262583"/>
                  </a:lnTo>
                  <a:lnTo>
                    <a:pt x="1428521" y="1307426"/>
                  </a:lnTo>
                  <a:lnTo>
                    <a:pt x="1410233" y="1355725"/>
                  </a:lnTo>
                  <a:lnTo>
                    <a:pt x="1398435" y="1401813"/>
                  </a:lnTo>
                  <a:lnTo>
                    <a:pt x="1391437" y="1449095"/>
                  </a:lnTo>
                  <a:lnTo>
                    <a:pt x="1388808" y="1497126"/>
                  </a:lnTo>
                  <a:lnTo>
                    <a:pt x="1390091" y="1545437"/>
                  </a:lnTo>
                  <a:lnTo>
                    <a:pt x="1394841" y="1593570"/>
                  </a:lnTo>
                  <a:lnTo>
                    <a:pt x="1402613" y="1641055"/>
                  </a:lnTo>
                  <a:lnTo>
                    <a:pt x="1415694" y="1641055"/>
                  </a:lnTo>
                  <a:lnTo>
                    <a:pt x="1409623" y="1600352"/>
                  </a:lnTo>
                  <a:lnTo>
                    <a:pt x="1405877" y="1559636"/>
                  </a:lnTo>
                  <a:lnTo>
                    <a:pt x="1404429" y="1519237"/>
                  </a:lnTo>
                  <a:lnTo>
                    <a:pt x="1404505" y="1515922"/>
                  </a:lnTo>
                  <a:lnTo>
                    <a:pt x="1405280" y="1479423"/>
                  </a:lnTo>
                  <a:lnTo>
                    <a:pt x="1410385" y="1431251"/>
                  </a:lnTo>
                  <a:lnTo>
                    <a:pt x="1420583" y="1384376"/>
                  </a:lnTo>
                  <a:lnTo>
                    <a:pt x="1435646" y="1339189"/>
                  </a:lnTo>
                  <a:lnTo>
                    <a:pt x="1455356" y="1296047"/>
                  </a:lnTo>
                  <a:lnTo>
                    <a:pt x="1479473" y="1255369"/>
                  </a:lnTo>
                  <a:lnTo>
                    <a:pt x="1507756" y="1217498"/>
                  </a:lnTo>
                  <a:lnTo>
                    <a:pt x="1540002" y="1182852"/>
                  </a:lnTo>
                  <a:lnTo>
                    <a:pt x="1575968" y="1151788"/>
                  </a:lnTo>
                  <a:lnTo>
                    <a:pt x="1615427" y="1124712"/>
                  </a:lnTo>
                  <a:lnTo>
                    <a:pt x="1658137" y="1101979"/>
                  </a:lnTo>
                  <a:lnTo>
                    <a:pt x="1707057" y="1082865"/>
                  </a:lnTo>
                  <a:lnTo>
                    <a:pt x="1757641" y="1069530"/>
                  </a:lnTo>
                  <a:lnTo>
                    <a:pt x="1809369" y="1061720"/>
                  </a:lnTo>
                  <a:lnTo>
                    <a:pt x="1861718" y="1059180"/>
                  </a:lnTo>
                  <a:lnTo>
                    <a:pt x="1917598" y="1061961"/>
                  </a:lnTo>
                  <a:lnTo>
                    <a:pt x="1973008" y="1070089"/>
                  </a:lnTo>
                  <a:lnTo>
                    <a:pt x="2027313" y="1083233"/>
                  </a:lnTo>
                  <a:lnTo>
                    <a:pt x="2079904" y="1101090"/>
                  </a:lnTo>
                  <a:lnTo>
                    <a:pt x="2128570" y="1123010"/>
                  </a:lnTo>
                  <a:lnTo>
                    <a:pt x="2173376" y="1149210"/>
                  </a:lnTo>
                  <a:lnTo>
                    <a:pt x="2214219" y="1179487"/>
                  </a:lnTo>
                  <a:lnTo>
                    <a:pt x="2250973" y="1213688"/>
                  </a:lnTo>
                  <a:lnTo>
                    <a:pt x="2283536" y="1251623"/>
                  </a:lnTo>
                  <a:lnTo>
                    <a:pt x="2311781" y="1293114"/>
                  </a:lnTo>
                  <a:lnTo>
                    <a:pt x="2335593" y="1337983"/>
                  </a:lnTo>
                  <a:lnTo>
                    <a:pt x="2354859" y="1386052"/>
                  </a:lnTo>
                  <a:lnTo>
                    <a:pt x="2369464" y="1437132"/>
                  </a:lnTo>
                  <a:lnTo>
                    <a:pt x="2378710" y="1487665"/>
                  </a:lnTo>
                  <a:lnTo>
                    <a:pt x="2383180" y="1538782"/>
                  </a:lnTo>
                  <a:lnTo>
                    <a:pt x="2383066" y="1559636"/>
                  </a:lnTo>
                  <a:lnTo>
                    <a:pt x="2383028" y="1566100"/>
                  </a:lnTo>
                  <a:lnTo>
                    <a:pt x="2382901" y="1590065"/>
                  </a:lnTo>
                  <a:lnTo>
                    <a:pt x="2377846" y="1641055"/>
                  </a:lnTo>
                  <a:lnTo>
                    <a:pt x="2393721" y="1641055"/>
                  </a:lnTo>
                  <a:lnTo>
                    <a:pt x="2394534" y="1634858"/>
                  </a:lnTo>
                  <a:lnTo>
                    <a:pt x="2395258" y="1628559"/>
                  </a:lnTo>
                  <a:lnTo>
                    <a:pt x="2395918" y="1622196"/>
                  </a:lnTo>
                  <a:lnTo>
                    <a:pt x="2396515" y="1615821"/>
                  </a:lnTo>
                  <a:lnTo>
                    <a:pt x="2398649" y="1566100"/>
                  </a:lnTo>
                  <a:close/>
                </a:path>
              </a:pathLst>
            </a:custGeom>
            <a:solidFill>
              <a:srgbClr val="91A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59883" y="9270450"/>
              <a:ext cx="1014094" cy="1016635"/>
            </a:xfrm>
            <a:custGeom>
              <a:avLst/>
              <a:gdLst/>
              <a:ahLst/>
              <a:cxnLst/>
              <a:rect l="l" t="t" r="r" b="b"/>
              <a:pathLst>
                <a:path w="1014094" h="1016634">
                  <a:moveTo>
                    <a:pt x="655416" y="1016549"/>
                  </a:moveTo>
                  <a:lnTo>
                    <a:pt x="349854" y="1016549"/>
                  </a:lnTo>
                  <a:lnTo>
                    <a:pt x="340978" y="1010316"/>
                  </a:lnTo>
                  <a:lnTo>
                    <a:pt x="332471" y="1003554"/>
                  </a:lnTo>
                  <a:lnTo>
                    <a:pt x="324369" y="996219"/>
                  </a:lnTo>
                  <a:lnTo>
                    <a:pt x="316707" y="988313"/>
                  </a:lnTo>
                  <a:lnTo>
                    <a:pt x="253335" y="943102"/>
                  </a:lnTo>
                  <a:lnTo>
                    <a:pt x="215600" y="923331"/>
                  </a:lnTo>
                  <a:lnTo>
                    <a:pt x="180524" y="897613"/>
                  </a:lnTo>
                  <a:lnTo>
                    <a:pt x="148217" y="866622"/>
                  </a:lnTo>
                  <a:lnTo>
                    <a:pt x="118788" y="831032"/>
                  </a:lnTo>
                  <a:lnTo>
                    <a:pt x="92345" y="791516"/>
                  </a:lnTo>
                  <a:lnTo>
                    <a:pt x="68997" y="748747"/>
                  </a:lnTo>
                  <a:lnTo>
                    <a:pt x="48853" y="703399"/>
                  </a:lnTo>
                  <a:lnTo>
                    <a:pt x="32021" y="656145"/>
                  </a:lnTo>
                  <a:lnTo>
                    <a:pt x="18611" y="607659"/>
                  </a:lnTo>
                  <a:lnTo>
                    <a:pt x="8732" y="558614"/>
                  </a:lnTo>
                  <a:lnTo>
                    <a:pt x="2492" y="509684"/>
                  </a:lnTo>
                  <a:lnTo>
                    <a:pt x="0" y="461541"/>
                  </a:lnTo>
                  <a:lnTo>
                    <a:pt x="1364" y="414861"/>
                  </a:lnTo>
                  <a:lnTo>
                    <a:pt x="6695" y="370315"/>
                  </a:lnTo>
                  <a:lnTo>
                    <a:pt x="16100" y="328577"/>
                  </a:lnTo>
                  <a:lnTo>
                    <a:pt x="29688" y="290321"/>
                  </a:lnTo>
                  <a:lnTo>
                    <a:pt x="51311" y="242270"/>
                  </a:lnTo>
                  <a:lnTo>
                    <a:pt x="76956" y="198834"/>
                  </a:lnTo>
                  <a:lnTo>
                    <a:pt x="106266" y="159930"/>
                  </a:lnTo>
                  <a:lnTo>
                    <a:pt x="138889" y="125475"/>
                  </a:lnTo>
                  <a:lnTo>
                    <a:pt x="174467" y="95386"/>
                  </a:lnTo>
                  <a:lnTo>
                    <a:pt x="212647" y="69580"/>
                  </a:lnTo>
                  <a:lnTo>
                    <a:pt x="253073" y="47972"/>
                  </a:lnTo>
                  <a:lnTo>
                    <a:pt x="295390" y="30479"/>
                  </a:lnTo>
                  <a:lnTo>
                    <a:pt x="339244" y="17019"/>
                  </a:lnTo>
                  <a:lnTo>
                    <a:pt x="384262" y="7512"/>
                  </a:lnTo>
                  <a:lnTo>
                    <a:pt x="429902" y="1892"/>
                  </a:lnTo>
                  <a:lnTo>
                    <a:pt x="429410" y="1892"/>
                  </a:lnTo>
                  <a:lnTo>
                    <a:pt x="476473" y="0"/>
                  </a:lnTo>
                  <a:lnTo>
                    <a:pt x="523655" y="1892"/>
                  </a:lnTo>
                  <a:lnTo>
                    <a:pt x="570583" y="7512"/>
                  </a:lnTo>
                  <a:lnTo>
                    <a:pt x="616887" y="16771"/>
                  </a:lnTo>
                  <a:lnTo>
                    <a:pt x="662194" y="29583"/>
                  </a:lnTo>
                  <a:lnTo>
                    <a:pt x="706134" y="45860"/>
                  </a:lnTo>
                  <a:lnTo>
                    <a:pt x="748335" y="65514"/>
                  </a:lnTo>
                  <a:lnTo>
                    <a:pt x="788428" y="88458"/>
                  </a:lnTo>
                  <a:lnTo>
                    <a:pt x="826039" y="114605"/>
                  </a:lnTo>
                  <a:lnTo>
                    <a:pt x="860799" y="143868"/>
                  </a:lnTo>
                  <a:lnTo>
                    <a:pt x="892336" y="176158"/>
                  </a:lnTo>
                  <a:lnTo>
                    <a:pt x="920279" y="211388"/>
                  </a:lnTo>
                  <a:lnTo>
                    <a:pt x="944258" y="249472"/>
                  </a:lnTo>
                  <a:lnTo>
                    <a:pt x="963900" y="290321"/>
                  </a:lnTo>
                  <a:lnTo>
                    <a:pt x="980487" y="334057"/>
                  </a:lnTo>
                  <a:lnTo>
                    <a:pt x="993973" y="379255"/>
                  </a:lnTo>
                  <a:lnTo>
                    <a:pt x="1004161" y="425566"/>
                  </a:lnTo>
                  <a:lnTo>
                    <a:pt x="1010849" y="472646"/>
                  </a:lnTo>
                  <a:lnTo>
                    <a:pt x="1013838" y="520148"/>
                  </a:lnTo>
                  <a:lnTo>
                    <a:pt x="1012929" y="567724"/>
                  </a:lnTo>
                  <a:lnTo>
                    <a:pt x="1007921" y="615029"/>
                  </a:lnTo>
                  <a:lnTo>
                    <a:pt x="998615" y="661716"/>
                  </a:lnTo>
                  <a:lnTo>
                    <a:pt x="984812" y="707438"/>
                  </a:lnTo>
                  <a:lnTo>
                    <a:pt x="966312" y="751848"/>
                  </a:lnTo>
                  <a:lnTo>
                    <a:pt x="942914" y="794601"/>
                  </a:lnTo>
                  <a:lnTo>
                    <a:pt x="914421" y="835349"/>
                  </a:lnTo>
                  <a:lnTo>
                    <a:pt x="880630" y="873747"/>
                  </a:lnTo>
                  <a:lnTo>
                    <a:pt x="841344" y="909446"/>
                  </a:lnTo>
                  <a:lnTo>
                    <a:pt x="804775" y="939302"/>
                  </a:lnTo>
                  <a:lnTo>
                    <a:pt x="760430" y="967882"/>
                  </a:lnTo>
                  <a:lnTo>
                    <a:pt x="710060" y="994011"/>
                  </a:lnTo>
                  <a:lnTo>
                    <a:pt x="655416" y="1016549"/>
                  </a:lnTo>
                  <a:close/>
                </a:path>
              </a:pathLst>
            </a:custGeom>
            <a:solidFill>
              <a:srgbClr val="6494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308516" y="9652037"/>
              <a:ext cx="1010285" cy="635000"/>
            </a:xfrm>
            <a:custGeom>
              <a:avLst/>
              <a:gdLst/>
              <a:ahLst/>
              <a:cxnLst/>
              <a:rect l="l" t="t" r="r" b="b"/>
              <a:pathLst>
                <a:path w="1010284" h="635000">
                  <a:moveTo>
                    <a:pt x="952500" y="569658"/>
                  </a:moveTo>
                  <a:lnTo>
                    <a:pt x="946556" y="503605"/>
                  </a:lnTo>
                  <a:lnTo>
                    <a:pt x="936955" y="458851"/>
                  </a:lnTo>
                  <a:lnTo>
                    <a:pt x="923467" y="414134"/>
                  </a:lnTo>
                  <a:lnTo>
                    <a:pt x="906259" y="369925"/>
                  </a:lnTo>
                  <a:lnTo>
                    <a:pt x="885520" y="326682"/>
                  </a:lnTo>
                  <a:lnTo>
                    <a:pt x="861428" y="284899"/>
                  </a:lnTo>
                  <a:lnTo>
                    <a:pt x="834161" y="245046"/>
                  </a:lnTo>
                  <a:lnTo>
                    <a:pt x="803897" y="207606"/>
                  </a:lnTo>
                  <a:lnTo>
                    <a:pt x="770813" y="173037"/>
                  </a:lnTo>
                  <a:lnTo>
                    <a:pt x="735101" y="141833"/>
                  </a:lnTo>
                  <a:lnTo>
                    <a:pt x="696925" y="114452"/>
                  </a:lnTo>
                  <a:lnTo>
                    <a:pt x="656475" y="91376"/>
                  </a:lnTo>
                  <a:lnTo>
                    <a:pt x="613943" y="73075"/>
                  </a:lnTo>
                  <a:lnTo>
                    <a:pt x="542709" y="51816"/>
                  </a:lnTo>
                  <a:lnTo>
                    <a:pt x="470027" y="43903"/>
                  </a:lnTo>
                  <a:lnTo>
                    <a:pt x="457301" y="44208"/>
                  </a:lnTo>
                  <a:lnTo>
                    <a:pt x="412394" y="49326"/>
                  </a:lnTo>
                  <a:lnTo>
                    <a:pt x="361721" y="63030"/>
                  </a:lnTo>
                  <a:lnTo>
                    <a:pt x="313956" y="84493"/>
                  </a:lnTo>
                  <a:lnTo>
                    <a:pt x="269367" y="112344"/>
                  </a:lnTo>
                  <a:lnTo>
                    <a:pt x="228219" y="145224"/>
                  </a:lnTo>
                  <a:lnTo>
                    <a:pt x="190779" y="181787"/>
                  </a:lnTo>
                  <a:lnTo>
                    <a:pt x="156400" y="221716"/>
                  </a:lnTo>
                  <a:lnTo>
                    <a:pt x="125133" y="264934"/>
                  </a:lnTo>
                  <a:lnTo>
                    <a:pt x="97840" y="310870"/>
                  </a:lnTo>
                  <a:lnTo>
                    <a:pt x="75323" y="359003"/>
                  </a:lnTo>
                  <a:lnTo>
                    <a:pt x="58445" y="408736"/>
                  </a:lnTo>
                  <a:lnTo>
                    <a:pt x="49225" y="453669"/>
                  </a:lnTo>
                  <a:lnTo>
                    <a:pt x="45593" y="499186"/>
                  </a:lnTo>
                  <a:lnTo>
                    <a:pt x="45694" y="502475"/>
                  </a:lnTo>
                  <a:lnTo>
                    <a:pt x="45732" y="503605"/>
                  </a:lnTo>
                  <a:lnTo>
                    <a:pt x="47015" y="544880"/>
                  </a:lnTo>
                  <a:lnTo>
                    <a:pt x="52959" y="590308"/>
                  </a:lnTo>
                  <a:lnTo>
                    <a:pt x="62890" y="634961"/>
                  </a:lnTo>
                  <a:lnTo>
                    <a:pt x="76352" y="634961"/>
                  </a:lnTo>
                  <a:lnTo>
                    <a:pt x="67081" y="590016"/>
                  </a:lnTo>
                  <a:lnTo>
                    <a:pt x="62255" y="544880"/>
                  </a:lnTo>
                  <a:lnTo>
                    <a:pt x="62166" y="536625"/>
                  </a:lnTo>
                  <a:lnTo>
                    <a:pt x="61925" y="499186"/>
                  </a:lnTo>
                  <a:lnTo>
                    <a:pt x="66332" y="454406"/>
                  </a:lnTo>
                  <a:lnTo>
                    <a:pt x="75590" y="410768"/>
                  </a:lnTo>
                  <a:lnTo>
                    <a:pt x="90449" y="367207"/>
                  </a:lnTo>
                  <a:lnTo>
                    <a:pt x="110655" y="324421"/>
                  </a:lnTo>
                  <a:lnTo>
                    <a:pt x="135534" y="283006"/>
                  </a:lnTo>
                  <a:lnTo>
                    <a:pt x="164388" y="243547"/>
                  </a:lnTo>
                  <a:lnTo>
                    <a:pt x="196545" y="206616"/>
                  </a:lnTo>
                  <a:lnTo>
                    <a:pt x="231317" y="172808"/>
                  </a:lnTo>
                  <a:lnTo>
                    <a:pt x="268020" y="142709"/>
                  </a:lnTo>
                  <a:lnTo>
                    <a:pt x="305968" y="116890"/>
                  </a:lnTo>
                  <a:lnTo>
                    <a:pt x="348678" y="94919"/>
                  </a:lnTo>
                  <a:lnTo>
                    <a:pt x="393852" y="79375"/>
                  </a:lnTo>
                  <a:lnTo>
                    <a:pt x="440728" y="70154"/>
                  </a:lnTo>
                  <a:lnTo>
                    <a:pt x="486600" y="67233"/>
                  </a:lnTo>
                  <a:lnTo>
                    <a:pt x="497230" y="67233"/>
                  </a:lnTo>
                  <a:lnTo>
                    <a:pt x="560425" y="77368"/>
                  </a:lnTo>
                  <a:lnTo>
                    <a:pt x="616737" y="97078"/>
                  </a:lnTo>
                  <a:lnTo>
                    <a:pt x="660196" y="116027"/>
                  </a:lnTo>
                  <a:lnTo>
                    <a:pt x="701421" y="140169"/>
                  </a:lnTo>
                  <a:lnTo>
                    <a:pt x="740168" y="168973"/>
                  </a:lnTo>
                  <a:lnTo>
                    <a:pt x="776185" y="201904"/>
                  </a:lnTo>
                  <a:lnTo>
                    <a:pt x="809256" y="238404"/>
                  </a:lnTo>
                  <a:lnTo>
                    <a:pt x="839139" y="277964"/>
                  </a:lnTo>
                  <a:lnTo>
                    <a:pt x="865606" y="320014"/>
                  </a:lnTo>
                  <a:lnTo>
                    <a:pt x="888403" y="364032"/>
                  </a:lnTo>
                  <a:lnTo>
                    <a:pt x="907300" y="409473"/>
                  </a:lnTo>
                  <a:lnTo>
                    <a:pt x="922083" y="455803"/>
                  </a:lnTo>
                  <a:lnTo>
                    <a:pt x="932484" y="502475"/>
                  </a:lnTo>
                  <a:lnTo>
                    <a:pt x="938301" y="548944"/>
                  </a:lnTo>
                  <a:lnTo>
                    <a:pt x="939228" y="570915"/>
                  </a:lnTo>
                  <a:lnTo>
                    <a:pt x="938809" y="592620"/>
                  </a:lnTo>
                  <a:lnTo>
                    <a:pt x="937044" y="614006"/>
                  </a:lnTo>
                  <a:lnTo>
                    <a:pt x="933983" y="634961"/>
                  </a:lnTo>
                  <a:lnTo>
                    <a:pt x="948080" y="634961"/>
                  </a:lnTo>
                  <a:lnTo>
                    <a:pt x="951572" y="602526"/>
                  </a:lnTo>
                  <a:lnTo>
                    <a:pt x="952500" y="569658"/>
                  </a:lnTo>
                  <a:close/>
                </a:path>
                <a:path w="1010284" h="635000">
                  <a:moveTo>
                    <a:pt x="1009942" y="530758"/>
                  </a:moveTo>
                  <a:lnTo>
                    <a:pt x="1009916" y="530199"/>
                  </a:lnTo>
                  <a:lnTo>
                    <a:pt x="1007884" y="480606"/>
                  </a:lnTo>
                  <a:lnTo>
                    <a:pt x="1001585" y="430542"/>
                  </a:lnTo>
                  <a:lnTo>
                    <a:pt x="991019" y="381114"/>
                  </a:lnTo>
                  <a:lnTo>
                    <a:pt x="976134" y="332867"/>
                  </a:lnTo>
                  <a:lnTo>
                    <a:pt x="956919" y="286346"/>
                  </a:lnTo>
                  <a:lnTo>
                    <a:pt x="933348" y="242100"/>
                  </a:lnTo>
                  <a:lnTo>
                    <a:pt x="905395" y="200672"/>
                  </a:lnTo>
                  <a:lnTo>
                    <a:pt x="873023" y="162610"/>
                  </a:lnTo>
                  <a:lnTo>
                    <a:pt x="835558" y="127596"/>
                  </a:lnTo>
                  <a:lnTo>
                    <a:pt x="794588" y="96850"/>
                  </a:lnTo>
                  <a:lnTo>
                    <a:pt x="750646" y="70345"/>
                  </a:lnTo>
                  <a:lnTo>
                    <a:pt x="704265" y="48069"/>
                  </a:lnTo>
                  <a:lnTo>
                    <a:pt x="656005" y="30022"/>
                  </a:lnTo>
                  <a:lnTo>
                    <a:pt x="634149" y="23926"/>
                  </a:lnTo>
                  <a:lnTo>
                    <a:pt x="606374" y="16179"/>
                  </a:lnTo>
                  <a:lnTo>
                    <a:pt x="555942" y="6540"/>
                  </a:lnTo>
                  <a:lnTo>
                    <a:pt x="505231" y="1066"/>
                  </a:lnTo>
                  <a:lnTo>
                    <a:pt x="479386" y="0"/>
                  </a:lnTo>
                  <a:lnTo>
                    <a:pt x="470814" y="0"/>
                  </a:lnTo>
                  <a:lnTo>
                    <a:pt x="470814" y="215"/>
                  </a:lnTo>
                  <a:lnTo>
                    <a:pt x="470154" y="215"/>
                  </a:lnTo>
                  <a:lnTo>
                    <a:pt x="420306" y="2667"/>
                  </a:lnTo>
                  <a:lnTo>
                    <a:pt x="371068" y="10045"/>
                  </a:lnTo>
                  <a:lnTo>
                    <a:pt x="323430" y="22148"/>
                  </a:lnTo>
                  <a:lnTo>
                    <a:pt x="277723" y="38849"/>
                  </a:lnTo>
                  <a:lnTo>
                    <a:pt x="234276" y="60007"/>
                  </a:lnTo>
                  <a:lnTo>
                    <a:pt x="193421" y="85458"/>
                  </a:lnTo>
                  <a:lnTo>
                    <a:pt x="155498" y="115074"/>
                  </a:lnTo>
                  <a:lnTo>
                    <a:pt x="120840" y="148704"/>
                  </a:lnTo>
                  <a:lnTo>
                    <a:pt x="89776" y="186207"/>
                  </a:lnTo>
                  <a:lnTo>
                    <a:pt x="62649" y="227431"/>
                  </a:lnTo>
                  <a:lnTo>
                    <a:pt x="39763" y="272237"/>
                  </a:lnTo>
                  <a:lnTo>
                    <a:pt x="21488" y="320471"/>
                  </a:lnTo>
                  <a:lnTo>
                    <a:pt x="8712" y="371411"/>
                  </a:lnTo>
                  <a:lnTo>
                    <a:pt x="1752" y="423760"/>
                  </a:lnTo>
                  <a:lnTo>
                    <a:pt x="0" y="476885"/>
                  </a:lnTo>
                  <a:lnTo>
                    <a:pt x="2857" y="530199"/>
                  </a:lnTo>
                  <a:lnTo>
                    <a:pt x="2933" y="530758"/>
                  </a:lnTo>
                  <a:lnTo>
                    <a:pt x="9715" y="583082"/>
                  </a:lnTo>
                  <a:lnTo>
                    <a:pt x="19964" y="634961"/>
                  </a:lnTo>
                  <a:lnTo>
                    <a:pt x="32664" y="634961"/>
                  </a:lnTo>
                  <a:lnTo>
                    <a:pt x="23749" y="586994"/>
                  </a:lnTo>
                  <a:lnTo>
                    <a:pt x="18122" y="538924"/>
                  </a:lnTo>
                  <a:lnTo>
                    <a:pt x="15735" y="491172"/>
                  </a:lnTo>
                  <a:lnTo>
                    <a:pt x="16535" y="444169"/>
                  </a:lnTo>
                  <a:lnTo>
                    <a:pt x="21628" y="396036"/>
                  </a:lnTo>
                  <a:lnTo>
                    <a:pt x="31826" y="349186"/>
                  </a:lnTo>
                  <a:lnTo>
                    <a:pt x="46901" y="304012"/>
                  </a:lnTo>
                  <a:lnTo>
                    <a:pt x="66598" y="260896"/>
                  </a:lnTo>
                  <a:lnTo>
                    <a:pt x="90716" y="220205"/>
                  </a:lnTo>
                  <a:lnTo>
                    <a:pt x="119011" y="182346"/>
                  </a:lnTo>
                  <a:lnTo>
                    <a:pt x="151257" y="147675"/>
                  </a:lnTo>
                  <a:lnTo>
                    <a:pt x="187210" y="116598"/>
                  </a:lnTo>
                  <a:lnTo>
                    <a:pt x="226669" y="89496"/>
                  </a:lnTo>
                  <a:lnTo>
                    <a:pt x="269392" y="66725"/>
                  </a:lnTo>
                  <a:lnTo>
                    <a:pt x="318312" y="47612"/>
                  </a:lnTo>
                  <a:lnTo>
                    <a:pt x="368896" y="34277"/>
                  </a:lnTo>
                  <a:lnTo>
                    <a:pt x="420624" y="26479"/>
                  </a:lnTo>
                  <a:lnTo>
                    <a:pt x="472973" y="23926"/>
                  </a:lnTo>
                  <a:lnTo>
                    <a:pt x="528866" y="26708"/>
                  </a:lnTo>
                  <a:lnTo>
                    <a:pt x="584314" y="34836"/>
                  </a:lnTo>
                  <a:lnTo>
                    <a:pt x="637120" y="47612"/>
                  </a:lnTo>
                  <a:lnTo>
                    <a:pt x="691286" y="65836"/>
                  </a:lnTo>
                  <a:lnTo>
                    <a:pt x="739940" y="87731"/>
                  </a:lnTo>
                  <a:lnTo>
                    <a:pt x="784745" y="113919"/>
                  </a:lnTo>
                  <a:lnTo>
                    <a:pt x="825588" y="144208"/>
                  </a:lnTo>
                  <a:lnTo>
                    <a:pt x="862355" y="178435"/>
                  </a:lnTo>
                  <a:lnTo>
                    <a:pt x="894905" y="216382"/>
                  </a:lnTo>
                  <a:lnTo>
                    <a:pt x="923150" y="257886"/>
                  </a:lnTo>
                  <a:lnTo>
                    <a:pt x="946975" y="302768"/>
                  </a:lnTo>
                  <a:lnTo>
                    <a:pt x="966241" y="350824"/>
                  </a:lnTo>
                  <a:lnTo>
                    <a:pt x="980846" y="401878"/>
                  </a:lnTo>
                  <a:lnTo>
                    <a:pt x="989507" y="448106"/>
                  </a:lnTo>
                  <a:lnTo>
                    <a:pt x="994181" y="494842"/>
                  </a:lnTo>
                  <a:lnTo>
                    <a:pt x="994829" y="541743"/>
                  </a:lnTo>
                  <a:lnTo>
                    <a:pt x="991438" y="588505"/>
                  </a:lnTo>
                  <a:lnTo>
                    <a:pt x="983996" y="634961"/>
                  </a:lnTo>
                  <a:lnTo>
                    <a:pt x="1000125" y="634961"/>
                  </a:lnTo>
                  <a:lnTo>
                    <a:pt x="1002550" y="621487"/>
                  </a:lnTo>
                  <a:lnTo>
                    <a:pt x="1004620" y="607999"/>
                  </a:lnTo>
                  <a:lnTo>
                    <a:pt x="1006360" y="594334"/>
                  </a:lnTo>
                  <a:lnTo>
                    <a:pt x="1007770" y="580440"/>
                  </a:lnTo>
                  <a:lnTo>
                    <a:pt x="1009942" y="530758"/>
                  </a:lnTo>
                  <a:close/>
                </a:path>
              </a:pathLst>
            </a:custGeom>
            <a:solidFill>
              <a:srgbClr val="91A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0836" y="0"/>
              <a:ext cx="4733924" cy="56292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229261"/>
              <a:ext cx="17152027" cy="705773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890137" y="4901180"/>
            <a:ext cx="1632140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063355">
              <a:lnSpc>
                <a:spcPct val="112900"/>
              </a:lnSpc>
              <a:spcBef>
                <a:spcPts val="100"/>
              </a:spcBef>
            </a:pPr>
            <a:r>
              <a:rPr sz="3100" b="1" i="1" spc="-65" dirty="0">
                <a:latin typeface="Trebuchet MS"/>
                <a:cs typeface="Trebuchet MS"/>
              </a:rPr>
              <a:t>Implimenting</a:t>
            </a:r>
            <a:r>
              <a:rPr sz="3100" b="1" i="1" spc="-210" dirty="0">
                <a:latin typeface="Trebuchet MS"/>
                <a:cs typeface="Trebuchet MS"/>
              </a:rPr>
              <a:t> </a:t>
            </a:r>
            <a:r>
              <a:rPr sz="3100" b="1" i="1" spc="-120" dirty="0">
                <a:latin typeface="Trebuchet MS"/>
                <a:cs typeface="Trebuchet MS"/>
              </a:rPr>
              <a:t>a</a:t>
            </a:r>
            <a:r>
              <a:rPr sz="3100" b="1" i="1" spc="-210" dirty="0">
                <a:latin typeface="Trebuchet MS"/>
                <a:cs typeface="Trebuchet MS"/>
              </a:rPr>
              <a:t> </a:t>
            </a:r>
            <a:r>
              <a:rPr sz="3100" b="1" i="1" spc="-65" dirty="0">
                <a:latin typeface="Trebuchet MS"/>
                <a:cs typeface="Trebuchet MS"/>
              </a:rPr>
              <a:t>graphical</a:t>
            </a:r>
            <a:r>
              <a:rPr sz="3100" b="1" i="1" spc="-210" dirty="0">
                <a:latin typeface="Trebuchet MS"/>
                <a:cs typeface="Trebuchet MS"/>
              </a:rPr>
              <a:t> </a:t>
            </a:r>
            <a:r>
              <a:rPr sz="3100" b="1" i="1" spc="-10" dirty="0">
                <a:latin typeface="Trebuchet MS"/>
                <a:cs typeface="Trebuchet MS"/>
              </a:rPr>
              <a:t>usser</a:t>
            </a:r>
            <a:r>
              <a:rPr sz="3100" b="1" i="1" spc="-210" dirty="0">
                <a:latin typeface="Trebuchet MS"/>
                <a:cs typeface="Trebuchet MS"/>
              </a:rPr>
              <a:t> </a:t>
            </a:r>
            <a:r>
              <a:rPr sz="3100" b="1" i="1" spc="-55" dirty="0">
                <a:latin typeface="Trebuchet MS"/>
                <a:cs typeface="Trebuchet MS"/>
              </a:rPr>
              <a:t>interface Adding</a:t>
            </a:r>
            <a:r>
              <a:rPr sz="3100" b="1" i="1" spc="-235" dirty="0">
                <a:latin typeface="Trebuchet MS"/>
                <a:cs typeface="Trebuchet MS"/>
              </a:rPr>
              <a:t> </a:t>
            </a:r>
            <a:r>
              <a:rPr sz="3100" b="1" i="1" spc="-120" dirty="0">
                <a:latin typeface="Trebuchet MS"/>
                <a:cs typeface="Trebuchet MS"/>
              </a:rPr>
              <a:t>a</a:t>
            </a:r>
            <a:r>
              <a:rPr sz="3100" b="1" i="1" spc="-229" dirty="0">
                <a:latin typeface="Trebuchet MS"/>
                <a:cs typeface="Trebuchet MS"/>
              </a:rPr>
              <a:t> </a:t>
            </a:r>
            <a:r>
              <a:rPr sz="3100" b="1" i="1" spc="-10" dirty="0">
                <a:latin typeface="Trebuchet MS"/>
                <a:cs typeface="Trebuchet MS"/>
              </a:rPr>
              <a:t>database</a:t>
            </a:r>
            <a:endParaRPr sz="3100">
              <a:latin typeface="Trebuchet MS"/>
              <a:cs typeface="Trebuchet MS"/>
            </a:endParaRPr>
          </a:p>
          <a:p>
            <a:pPr marL="12700" marR="5080">
              <a:lnSpc>
                <a:spcPct val="112900"/>
              </a:lnSpc>
            </a:pPr>
            <a:r>
              <a:rPr sz="3100" b="1" i="1" spc="-60" dirty="0">
                <a:latin typeface="Trebuchet MS"/>
                <a:cs typeface="Trebuchet MS"/>
              </a:rPr>
              <a:t>introducing</a:t>
            </a:r>
            <a:r>
              <a:rPr sz="3100" b="1" i="1" spc="-229" dirty="0">
                <a:latin typeface="Trebuchet MS"/>
                <a:cs typeface="Trebuchet MS"/>
              </a:rPr>
              <a:t> </a:t>
            </a:r>
            <a:r>
              <a:rPr sz="3100" b="1" i="1" spc="-215" dirty="0">
                <a:latin typeface="Trebuchet MS"/>
                <a:cs typeface="Trebuchet MS"/>
              </a:rPr>
              <a:t>tax</a:t>
            </a:r>
            <a:r>
              <a:rPr sz="3100" b="1" i="1" spc="-225" dirty="0">
                <a:latin typeface="Trebuchet MS"/>
                <a:cs typeface="Trebuchet MS"/>
              </a:rPr>
              <a:t> </a:t>
            </a:r>
            <a:r>
              <a:rPr sz="3100" b="1" i="1" spc="-55" dirty="0">
                <a:latin typeface="Trebuchet MS"/>
                <a:cs typeface="Trebuchet MS"/>
              </a:rPr>
              <a:t>management</a:t>
            </a:r>
            <a:r>
              <a:rPr sz="3100" b="1" i="1" spc="-225" dirty="0">
                <a:latin typeface="Trebuchet MS"/>
                <a:cs typeface="Trebuchet MS"/>
              </a:rPr>
              <a:t> </a:t>
            </a:r>
            <a:r>
              <a:rPr sz="3100" b="1" i="1" spc="-50" dirty="0">
                <a:latin typeface="Trebuchet MS"/>
                <a:cs typeface="Trebuchet MS"/>
              </a:rPr>
              <a:t>and</a:t>
            </a:r>
            <a:r>
              <a:rPr sz="3100" b="1" i="1" spc="-229" dirty="0">
                <a:latin typeface="Trebuchet MS"/>
                <a:cs typeface="Trebuchet MS"/>
              </a:rPr>
              <a:t> </a:t>
            </a:r>
            <a:r>
              <a:rPr sz="3100" b="1" i="1" spc="-95" dirty="0">
                <a:latin typeface="Trebuchet MS"/>
                <a:cs typeface="Trebuchet MS"/>
              </a:rPr>
              <a:t>analytics</a:t>
            </a:r>
            <a:r>
              <a:rPr sz="3100" b="1" i="1" spc="-225" dirty="0">
                <a:latin typeface="Trebuchet MS"/>
                <a:cs typeface="Trebuchet MS"/>
              </a:rPr>
              <a:t> </a:t>
            </a:r>
            <a:r>
              <a:rPr sz="3100" b="1" i="1" spc="-185" dirty="0">
                <a:latin typeface="Trebuchet MS"/>
                <a:cs typeface="Trebuchet MS"/>
              </a:rPr>
              <a:t>to</a:t>
            </a:r>
            <a:r>
              <a:rPr sz="3100" b="1" i="1" spc="-225" dirty="0">
                <a:latin typeface="Trebuchet MS"/>
                <a:cs typeface="Trebuchet MS"/>
              </a:rPr>
              <a:t> </a:t>
            </a:r>
            <a:r>
              <a:rPr sz="3100" b="1" i="1" spc="-100" dirty="0">
                <a:latin typeface="Trebuchet MS"/>
                <a:cs typeface="Trebuchet MS"/>
              </a:rPr>
              <a:t>automatically</a:t>
            </a:r>
            <a:r>
              <a:rPr sz="3100" b="1" i="1" spc="-229" dirty="0">
                <a:latin typeface="Trebuchet MS"/>
                <a:cs typeface="Trebuchet MS"/>
              </a:rPr>
              <a:t> </a:t>
            </a:r>
            <a:r>
              <a:rPr sz="3100" b="1" i="1" spc="-65" dirty="0">
                <a:latin typeface="Trebuchet MS"/>
                <a:cs typeface="Trebuchet MS"/>
              </a:rPr>
              <a:t>handle</a:t>
            </a:r>
            <a:r>
              <a:rPr sz="3100" b="1" i="1" spc="-225" dirty="0">
                <a:latin typeface="Trebuchet MS"/>
                <a:cs typeface="Trebuchet MS"/>
              </a:rPr>
              <a:t> </a:t>
            </a:r>
            <a:r>
              <a:rPr sz="3100" b="1" i="1" spc="-215" dirty="0">
                <a:latin typeface="Trebuchet MS"/>
                <a:cs typeface="Trebuchet MS"/>
              </a:rPr>
              <a:t>tax</a:t>
            </a:r>
            <a:r>
              <a:rPr sz="3100" b="1" i="1" spc="-225" dirty="0">
                <a:latin typeface="Trebuchet MS"/>
                <a:cs typeface="Trebuchet MS"/>
              </a:rPr>
              <a:t> </a:t>
            </a:r>
            <a:r>
              <a:rPr sz="3100" b="1" i="1" spc="-95" dirty="0">
                <a:latin typeface="Trebuchet MS"/>
                <a:cs typeface="Trebuchet MS"/>
              </a:rPr>
              <a:t>updates</a:t>
            </a:r>
            <a:r>
              <a:rPr sz="3100" b="1" i="1" spc="-229" dirty="0">
                <a:latin typeface="Trebuchet MS"/>
                <a:cs typeface="Trebuchet MS"/>
              </a:rPr>
              <a:t> </a:t>
            </a:r>
            <a:r>
              <a:rPr sz="3100" b="1" i="1" spc="-50" dirty="0">
                <a:latin typeface="Trebuchet MS"/>
                <a:cs typeface="Trebuchet MS"/>
              </a:rPr>
              <a:t>and</a:t>
            </a:r>
            <a:r>
              <a:rPr sz="3100" b="1" i="1" spc="-225" dirty="0">
                <a:latin typeface="Trebuchet MS"/>
                <a:cs typeface="Trebuchet MS"/>
              </a:rPr>
              <a:t> </a:t>
            </a:r>
            <a:r>
              <a:rPr sz="3100" b="1" i="1" spc="-10" dirty="0">
                <a:latin typeface="Trebuchet MS"/>
                <a:cs typeface="Trebuchet MS"/>
              </a:rPr>
              <a:t>generat reports</a:t>
            </a:r>
            <a:r>
              <a:rPr sz="3100" spc="-10" dirty="0">
                <a:latin typeface="Arial MT"/>
                <a:cs typeface="Arial MT"/>
              </a:rPr>
              <a:t>.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1748" rIns="0" bIns="0" rtlCol="0">
            <a:spAutoFit/>
          </a:bodyPr>
          <a:lstStyle/>
          <a:p>
            <a:pPr marL="656590">
              <a:lnSpc>
                <a:spcPct val="100000"/>
              </a:lnSpc>
              <a:spcBef>
                <a:spcPts val="120"/>
              </a:spcBef>
            </a:pPr>
            <a:r>
              <a:rPr sz="7150" dirty="0">
                <a:latin typeface="Palatino Linotype"/>
                <a:cs typeface="Palatino Linotype"/>
              </a:rPr>
              <a:t>FUTURE</a:t>
            </a:r>
            <a:r>
              <a:rPr sz="7150" spc="-250" dirty="0">
                <a:latin typeface="Palatino Linotype"/>
                <a:cs typeface="Palatino Linotype"/>
              </a:rPr>
              <a:t> </a:t>
            </a:r>
            <a:r>
              <a:rPr sz="7150" spc="-70" dirty="0">
                <a:latin typeface="Palatino Linotype"/>
                <a:cs typeface="Palatino Linotype"/>
              </a:rPr>
              <a:t>ENHANCEMENTS</a:t>
            </a:r>
            <a:endParaRPr sz="71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80837" y="-1878"/>
            <a:ext cx="4909040" cy="387785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-1878"/>
            <a:ext cx="18288000" cy="10288905"/>
            <a:chOff x="0" y="-1878"/>
            <a:chExt cx="18288000" cy="10288905"/>
          </a:xfrm>
        </p:grpSpPr>
        <p:sp>
          <p:nvSpPr>
            <p:cNvPr id="4" name="object 4"/>
            <p:cNvSpPr/>
            <p:nvPr/>
          </p:nvSpPr>
          <p:spPr>
            <a:xfrm>
              <a:off x="11590790" y="0"/>
              <a:ext cx="844550" cy="288290"/>
            </a:xfrm>
            <a:custGeom>
              <a:avLst/>
              <a:gdLst/>
              <a:ahLst/>
              <a:cxnLst/>
              <a:rect l="l" t="t" r="r" b="b"/>
              <a:pathLst>
                <a:path w="844550" h="288290">
                  <a:moveTo>
                    <a:pt x="0" y="2896"/>
                  </a:moveTo>
                  <a:lnTo>
                    <a:pt x="7548" y="0"/>
                  </a:lnTo>
                </a:path>
                <a:path w="844550" h="288290">
                  <a:moveTo>
                    <a:pt x="0" y="58450"/>
                  </a:moveTo>
                  <a:lnTo>
                    <a:pt x="7395" y="55789"/>
                  </a:lnTo>
                  <a:lnTo>
                    <a:pt x="54093" y="38716"/>
                  </a:lnTo>
                  <a:lnTo>
                    <a:pt x="100905" y="21485"/>
                  </a:lnTo>
                  <a:lnTo>
                    <a:pt x="148016" y="4174"/>
                  </a:lnTo>
                  <a:lnTo>
                    <a:pt x="159434" y="0"/>
                  </a:lnTo>
                </a:path>
                <a:path w="844550" h="288290">
                  <a:moveTo>
                    <a:pt x="0" y="114585"/>
                  </a:moveTo>
                  <a:lnTo>
                    <a:pt x="36775" y="102088"/>
                  </a:lnTo>
                  <a:lnTo>
                    <a:pt x="84976" y="85302"/>
                  </a:lnTo>
                  <a:lnTo>
                    <a:pt x="133412" y="68363"/>
                  </a:lnTo>
                  <a:lnTo>
                    <a:pt x="182050" y="51340"/>
                  </a:lnTo>
                  <a:lnTo>
                    <a:pt x="230853" y="34304"/>
                  </a:lnTo>
                  <a:lnTo>
                    <a:pt x="279786" y="17325"/>
                  </a:lnTo>
                  <a:lnTo>
                    <a:pt x="328814" y="473"/>
                  </a:lnTo>
                  <a:lnTo>
                    <a:pt x="330210" y="0"/>
                  </a:lnTo>
                </a:path>
                <a:path w="844550" h="288290">
                  <a:moveTo>
                    <a:pt x="0" y="171664"/>
                  </a:moveTo>
                  <a:lnTo>
                    <a:pt x="66550" y="150212"/>
                  </a:lnTo>
                  <a:lnTo>
                    <a:pt x="113699" y="134682"/>
                  </a:lnTo>
                  <a:lnTo>
                    <a:pt x="160956" y="118963"/>
                  </a:lnTo>
                  <a:lnTo>
                    <a:pt x="208297" y="103109"/>
                  </a:lnTo>
                  <a:lnTo>
                    <a:pt x="255698" y="87174"/>
                  </a:lnTo>
                  <a:lnTo>
                    <a:pt x="303137" y="71215"/>
                  </a:lnTo>
                  <a:lnTo>
                    <a:pt x="350588" y="55285"/>
                  </a:lnTo>
                  <a:lnTo>
                    <a:pt x="398029" y="39439"/>
                  </a:lnTo>
                  <a:lnTo>
                    <a:pt x="445436" y="23732"/>
                  </a:lnTo>
                  <a:lnTo>
                    <a:pt x="492785" y="8218"/>
                  </a:lnTo>
                  <a:lnTo>
                    <a:pt x="518235" y="0"/>
                  </a:lnTo>
                </a:path>
                <a:path w="844550" h="288290">
                  <a:moveTo>
                    <a:pt x="0" y="229572"/>
                  </a:moveTo>
                  <a:lnTo>
                    <a:pt x="50814" y="214300"/>
                  </a:lnTo>
                  <a:lnTo>
                    <a:pt x="99364" y="199310"/>
                  </a:lnTo>
                  <a:lnTo>
                    <a:pt x="147928" y="183984"/>
                  </a:lnTo>
                  <a:lnTo>
                    <a:pt x="196491" y="168372"/>
                  </a:lnTo>
                  <a:lnTo>
                    <a:pt x="245040" y="152522"/>
                  </a:lnTo>
                  <a:lnTo>
                    <a:pt x="293562" y="136484"/>
                  </a:lnTo>
                  <a:lnTo>
                    <a:pt x="342043" y="120306"/>
                  </a:lnTo>
                  <a:lnTo>
                    <a:pt x="390468" y="104038"/>
                  </a:lnTo>
                  <a:lnTo>
                    <a:pt x="438825" y="87727"/>
                  </a:lnTo>
                  <a:lnTo>
                    <a:pt x="487101" y="71424"/>
                  </a:lnTo>
                  <a:lnTo>
                    <a:pt x="535280" y="55176"/>
                  </a:lnTo>
                  <a:lnTo>
                    <a:pt x="583350" y="39032"/>
                  </a:lnTo>
                  <a:lnTo>
                    <a:pt x="631297" y="23042"/>
                  </a:lnTo>
                  <a:lnTo>
                    <a:pt x="679108" y="7255"/>
                  </a:lnTo>
                  <a:lnTo>
                    <a:pt x="701364" y="0"/>
                  </a:lnTo>
                </a:path>
                <a:path w="844550" h="288290">
                  <a:moveTo>
                    <a:pt x="0" y="288157"/>
                  </a:moveTo>
                  <a:lnTo>
                    <a:pt x="54092" y="273060"/>
                  </a:lnTo>
                  <a:lnTo>
                    <a:pt x="102916" y="258854"/>
                  </a:lnTo>
                  <a:lnTo>
                    <a:pt x="151644" y="244178"/>
                  </a:lnTo>
                  <a:lnTo>
                    <a:pt x="200278" y="229066"/>
                  </a:lnTo>
                  <a:lnTo>
                    <a:pt x="248817" y="213550"/>
                  </a:lnTo>
                  <a:lnTo>
                    <a:pt x="297261" y="197662"/>
                  </a:lnTo>
                  <a:lnTo>
                    <a:pt x="345610" y="181434"/>
                  </a:lnTo>
                  <a:lnTo>
                    <a:pt x="393863" y="164900"/>
                  </a:lnTo>
                  <a:lnTo>
                    <a:pt x="442022" y="148091"/>
                  </a:lnTo>
                  <a:lnTo>
                    <a:pt x="490086" y="131040"/>
                  </a:lnTo>
                  <a:lnTo>
                    <a:pt x="538054" y="113778"/>
                  </a:lnTo>
                  <a:lnTo>
                    <a:pt x="585928" y="96339"/>
                  </a:lnTo>
                  <a:lnTo>
                    <a:pt x="633706" y="78755"/>
                  </a:lnTo>
                  <a:lnTo>
                    <a:pt x="681389" y="61058"/>
                  </a:lnTo>
                  <a:lnTo>
                    <a:pt x="728976" y="43281"/>
                  </a:lnTo>
                  <a:lnTo>
                    <a:pt x="776469" y="25455"/>
                  </a:lnTo>
                  <a:lnTo>
                    <a:pt x="823944" y="7599"/>
                  </a:lnTo>
                  <a:lnTo>
                    <a:pt x="844161" y="0"/>
                  </a:lnTo>
                </a:path>
              </a:pathLst>
            </a:custGeom>
            <a:ln w="375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3547" y="59242"/>
              <a:ext cx="69824" cy="675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72015" y="11"/>
              <a:ext cx="247650" cy="36195"/>
            </a:xfrm>
            <a:custGeom>
              <a:avLst/>
              <a:gdLst/>
              <a:ahLst/>
              <a:cxnLst/>
              <a:rect l="l" t="t" r="r" b="b"/>
              <a:pathLst>
                <a:path w="247650" h="36195">
                  <a:moveTo>
                    <a:pt x="67195" y="0"/>
                  </a:moveTo>
                  <a:lnTo>
                    <a:pt x="101" y="0"/>
                  </a:lnTo>
                  <a:lnTo>
                    <a:pt x="0" y="406"/>
                  </a:lnTo>
                  <a:lnTo>
                    <a:pt x="14630" y="24155"/>
                  </a:lnTo>
                  <a:lnTo>
                    <a:pt x="39865" y="29083"/>
                  </a:lnTo>
                  <a:lnTo>
                    <a:pt x="62623" y="17119"/>
                  </a:lnTo>
                  <a:lnTo>
                    <a:pt x="67195" y="0"/>
                  </a:lnTo>
                  <a:close/>
                </a:path>
                <a:path w="247650" h="36195">
                  <a:moveTo>
                    <a:pt x="247586" y="0"/>
                  </a:moveTo>
                  <a:lnTo>
                    <a:pt x="180505" y="0"/>
                  </a:lnTo>
                  <a:lnTo>
                    <a:pt x="178523" y="7467"/>
                  </a:lnTo>
                  <a:lnTo>
                    <a:pt x="193154" y="31191"/>
                  </a:lnTo>
                  <a:lnTo>
                    <a:pt x="218401" y="36093"/>
                  </a:lnTo>
                  <a:lnTo>
                    <a:pt x="241160" y="24104"/>
                  </a:lnTo>
                  <a:lnTo>
                    <a:pt x="247586" y="0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3225" y="45532"/>
              <a:ext cx="69824" cy="675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3537" y="219918"/>
              <a:ext cx="69824" cy="675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618360" y="0"/>
              <a:ext cx="70485" cy="48895"/>
            </a:xfrm>
            <a:custGeom>
              <a:avLst/>
              <a:gdLst/>
              <a:ahLst/>
              <a:cxnLst/>
              <a:rect l="l" t="t" r="r" b="b"/>
              <a:pathLst>
                <a:path w="70484" h="48895">
                  <a:moveTo>
                    <a:pt x="39948" y="48574"/>
                  </a:moveTo>
                  <a:lnTo>
                    <a:pt x="14680" y="43642"/>
                  </a:lnTo>
                  <a:lnTo>
                    <a:pt x="0" y="19899"/>
                  </a:lnTo>
                  <a:lnTo>
                    <a:pt x="5329" y="0"/>
                  </a:lnTo>
                  <a:lnTo>
                    <a:pt x="63944" y="0"/>
                  </a:lnTo>
                  <a:lnTo>
                    <a:pt x="69913" y="9672"/>
                  </a:lnTo>
                  <a:lnTo>
                    <a:pt x="62720" y="36611"/>
                  </a:lnTo>
                  <a:lnTo>
                    <a:pt x="39948" y="48574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5234" y="433217"/>
              <a:ext cx="69824" cy="675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1256" y="293358"/>
              <a:ext cx="69824" cy="675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7323" y="227236"/>
              <a:ext cx="69824" cy="675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5127" y="254699"/>
              <a:ext cx="69824" cy="675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87973" y="447246"/>
              <a:ext cx="69824" cy="675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64451" y="517512"/>
              <a:ext cx="69913" cy="675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3265" y="303882"/>
              <a:ext cx="69824" cy="675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34875" y="540170"/>
              <a:ext cx="69824" cy="675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185121" y="76618"/>
              <a:ext cx="179705" cy="387350"/>
            </a:xfrm>
            <a:custGeom>
              <a:avLst/>
              <a:gdLst/>
              <a:ahLst/>
              <a:cxnLst/>
              <a:rect l="l" t="t" r="r" b="b"/>
              <a:pathLst>
                <a:path w="179704" h="387350">
                  <a:moveTo>
                    <a:pt x="52374" y="21488"/>
                  </a:moveTo>
                  <a:lnTo>
                    <a:pt x="41414" y="3695"/>
                  </a:lnTo>
                  <a:lnTo>
                    <a:pt x="22479" y="0"/>
                  </a:lnTo>
                  <a:lnTo>
                    <a:pt x="5410" y="8966"/>
                  </a:lnTo>
                  <a:lnTo>
                    <a:pt x="0" y="29159"/>
                  </a:lnTo>
                  <a:lnTo>
                    <a:pt x="11010" y="46990"/>
                  </a:lnTo>
                  <a:lnTo>
                    <a:pt x="29959" y="50685"/>
                  </a:lnTo>
                  <a:lnTo>
                    <a:pt x="47015" y="41694"/>
                  </a:lnTo>
                  <a:lnTo>
                    <a:pt x="52374" y="21488"/>
                  </a:lnTo>
                  <a:close/>
                </a:path>
                <a:path w="179704" h="387350">
                  <a:moveTo>
                    <a:pt x="179501" y="357746"/>
                  </a:moveTo>
                  <a:lnTo>
                    <a:pt x="168529" y="339953"/>
                  </a:lnTo>
                  <a:lnTo>
                    <a:pt x="149580" y="336296"/>
                  </a:lnTo>
                  <a:lnTo>
                    <a:pt x="132499" y="345287"/>
                  </a:lnTo>
                  <a:lnTo>
                    <a:pt x="127127" y="365493"/>
                  </a:lnTo>
                  <a:lnTo>
                    <a:pt x="138087" y="383298"/>
                  </a:lnTo>
                  <a:lnTo>
                    <a:pt x="157022" y="386981"/>
                  </a:lnTo>
                  <a:lnTo>
                    <a:pt x="174091" y="377977"/>
                  </a:lnTo>
                  <a:lnTo>
                    <a:pt x="179501" y="357746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20487" y="11"/>
              <a:ext cx="2370455" cy="900430"/>
            </a:xfrm>
            <a:custGeom>
              <a:avLst/>
              <a:gdLst/>
              <a:ahLst/>
              <a:cxnLst/>
              <a:rect l="l" t="t" r="r" b="b"/>
              <a:pathLst>
                <a:path w="2370455" h="900430">
                  <a:moveTo>
                    <a:pt x="1198143" y="0"/>
                  </a:moveTo>
                  <a:lnTo>
                    <a:pt x="0" y="0"/>
                  </a:lnTo>
                  <a:lnTo>
                    <a:pt x="825" y="19723"/>
                  </a:lnTo>
                  <a:lnTo>
                    <a:pt x="5600" y="65608"/>
                  </a:lnTo>
                  <a:lnTo>
                    <a:pt x="13271" y="110096"/>
                  </a:lnTo>
                  <a:lnTo>
                    <a:pt x="23926" y="152869"/>
                  </a:lnTo>
                  <a:lnTo>
                    <a:pt x="37630" y="193586"/>
                  </a:lnTo>
                  <a:lnTo>
                    <a:pt x="54457" y="231902"/>
                  </a:lnTo>
                  <a:lnTo>
                    <a:pt x="74485" y="267474"/>
                  </a:lnTo>
                  <a:lnTo>
                    <a:pt x="97790" y="299986"/>
                  </a:lnTo>
                  <a:lnTo>
                    <a:pt x="124434" y="329082"/>
                  </a:lnTo>
                  <a:lnTo>
                    <a:pt x="186067" y="379285"/>
                  </a:lnTo>
                  <a:lnTo>
                    <a:pt x="223901" y="405587"/>
                  </a:lnTo>
                  <a:lnTo>
                    <a:pt x="265506" y="431507"/>
                  </a:lnTo>
                  <a:lnTo>
                    <a:pt x="310184" y="456158"/>
                  </a:lnTo>
                  <a:lnTo>
                    <a:pt x="357251" y="478663"/>
                  </a:lnTo>
                  <a:lnTo>
                    <a:pt x="406031" y="498106"/>
                  </a:lnTo>
                  <a:lnTo>
                    <a:pt x="455828" y="513626"/>
                  </a:lnTo>
                  <a:lnTo>
                    <a:pt x="505968" y="524306"/>
                  </a:lnTo>
                  <a:lnTo>
                    <a:pt x="555764" y="529285"/>
                  </a:lnTo>
                  <a:lnTo>
                    <a:pt x="604520" y="527659"/>
                  </a:lnTo>
                  <a:lnTo>
                    <a:pt x="651560" y="518541"/>
                  </a:lnTo>
                  <a:lnTo>
                    <a:pt x="742810" y="507517"/>
                  </a:lnTo>
                  <a:lnTo>
                    <a:pt x="791425" y="501116"/>
                  </a:lnTo>
                  <a:lnTo>
                    <a:pt x="837323" y="490537"/>
                  </a:lnTo>
                  <a:lnTo>
                    <a:pt x="880516" y="476021"/>
                  </a:lnTo>
                  <a:lnTo>
                    <a:pt x="920991" y="457809"/>
                  </a:lnTo>
                  <a:lnTo>
                    <a:pt x="958748" y="436143"/>
                  </a:lnTo>
                  <a:lnTo>
                    <a:pt x="993787" y="411251"/>
                  </a:lnTo>
                  <a:lnTo>
                    <a:pt x="1026096" y="383362"/>
                  </a:lnTo>
                  <a:lnTo>
                    <a:pt x="1055687" y="352742"/>
                  </a:lnTo>
                  <a:lnTo>
                    <a:pt x="1082548" y="319608"/>
                  </a:lnTo>
                  <a:lnTo>
                    <a:pt x="1106678" y="284187"/>
                  </a:lnTo>
                  <a:lnTo>
                    <a:pt x="1128090" y="246748"/>
                  </a:lnTo>
                  <a:lnTo>
                    <a:pt x="1146746" y="207505"/>
                  </a:lnTo>
                  <a:lnTo>
                    <a:pt x="1162672" y="166700"/>
                  </a:lnTo>
                  <a:lnTo>
                    <a:pt x="1175867" y="124574"/>
                  </a:lnTo>
                  <a:lnTo>
                    <a:pt x="1186307" y="81356"/>
                  </a:lnTo>
                  <a:lnTo>
                    <a:pt x="1194003" y="37287"/>
                  </a:lnTo>
                  <a:lnTo>
                    <a:pt x="1198143" y="0"/>
                  </a:lnTo>
                  <a:close/>
                </a:path>
                <a:path w="2370455" h="900430">
                  <a:moveTo>
                    <a:pt x="2370036" y="872337"/>
                  </a:moveTo>
                  <a:lnTo>
                    <a:pt x="2359685" y="855560"/>
                  </a:lnTo>
                  <a:lnTo>
                    <a:pt x="2341842" y="852081"/>
                  </a:lnTo>
                  <a:lnTo>
                    <a:pt x="2325751" y="860539"/>
                  </a:lnTo>
                  <a:lnTo>
                    <a:pt x="2320658" y="879563"/>
                  </a:lnTo>
                  <a:lnTo>
                    <a:pt x="2331034" y="896340"/>
                  </a:lnTo>
                  <a:lnTo>
                    <a:pt x="2348877" y="899820"/>
                  </a:lnTo>
                  <a:lnTo>
                    <a:pt x="2364956" y="891374"/>
                  </a:lnTo>
                  <a:lnTo>
                    <a:pt x="2370036" y="872337"/>
                  </a:lnTo>
                  <a:close/>
                </a:path>
              </a:pathLst>
            </a:custGeom>
            <a:solidFill>
              <a:srgbClr val="86A2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0" y="11"/>
              <a:ext cx="4522470" cy="3218180"/>
            </a:xfrm>
            <a:custGeom>
              <a:avLst/>
              <a:gdLst/>
              <a:ahLst/>
              <a:cxnLst/>
              <a:rect l="l" t="t" r="r" b="b"/>
              <a:pathLst>
                <a:path w="4522470" h="3218180">
                  <a:moveTo>
                    <a:pt x="292214" y="3011805"/>
                  </a:moveTo>
                  <a:lnTo>
                    <a:pt x="288366" y="2963938"/>
                  </a:lnTo>
                  <a:lnTo>
                    <a:pt x="274256" y="2918853"/>
                  </a:lnTo>
                  <a:lnTo>
                    <a:pt x="250812" y="2878112"/>
                  </a:lnTo>
                  <a:lnTo>
                    <a:pt x="218922" y="2843301"/>
                  </a:lnTo>
                  <a:lnTo>
                    <a:pt x="179489" y="2815983"/>
                  </a:lnTo>
                  <a:lnTo>
                    <a:pt x="133426" y="2797759"/>
                  </a:lnTo>
                  <a:lnTo>
                    <a:pt x="95542" y="2793390"/>
                  </a:lnTo>
                  <a:lnTo>
                    <a:pt x="52019" y="2798368"/>
                  </a:lnTo>
                  <a:lnTo>
                    <a:pt x="6324" y="2812288"/>
                  </a:lnTo>
                  <a:lnTo>
                    <a:pt x="0" y="2815488"/>
                  </a:lnTo>
                  <a:lnTo>
                    <a:pt x="0" y="3203067"/>
                  </a:lnTo>
                  <a:lnTo>
                    <a:pt x="21678" y="3212261"/>
                  </a:lnTo>
                  <a:lnTo>
                    <a:pt x="71234" y="3217710"/>
                  </a:lnTo>
                  <a:lnTo>
                    <a:pt x="120256" y="3209531"/>
                  </a:lnTo>
                  <a:lnTo>
                    <a:pt x="166674" y="3190481"/>
                  </a:lnTo>
                  <a:lnTo>
                    <a:pt x="208432" y="3163328"/>
                  </a:lnTo>
                  <a:lnTo>
                    <a:pt x="243433" y="3130829"/>
                  </a:lnTo>
                  <a:lnTo>
                    <a:pt x="269608" y="3095752"/>
                  </a:lnTo>
                  <a:lnTo>
                    <a:pt x="284899" y="3060852"/>
                  </a:lnTo>
                  <a:lnTo>
                    <a:pt x="292214" y="3011805"/>
                  </a:lnTo>
                  <a:close/>
                </a:path>
                <a:path w="4522470" h="3218180">
                  <a:moveTo>
                    <a:pt x="303530" y="1093851"/>
                  </a:moveTo>
                  <a:lnTo>
                    <a:pt x="299707" y="1046010"/>
                  </a:lnTo>
                  <a:lnTo>
                    <a:pt x="285623" y="1000925"/>
                  </a:lnTo>
                  <a:lnTo>
                    <a:pt x="262191" y="960196"/>
                  </a:lnTo>
                  <a:lnTo>
                    <a:pt x="230301" y="925385"/>
                  </a:lnTo>
                  <a:lnTo>
                    <a:pt x="190881" y="898080"/>
                  </a:lnTo>
                  <a:lnTo>
                    <a:pt x="144818" y="879843"/>
                  </a:lnTo>
                  <a:lnTo>
                    <a:pt x="106921" y="875474"/>
                  </a:lnTo>
                  <a:lnTo>
                    <a:pt x="63411" y="880452"/>
                  </a:lnTo>
                  <a:lnTo>
                    <a:pt x="17716" y="894372"/>
                  </a:lnTo>
                  <a:lnTo>
                    <a:pt x="0" y="903325"/>
                  </a:lnTo>
                  <a:lnTo>
                    <a:pt x="0" y="1280223"/>
                  </a:lnTo>
                  <a:lnTo>
                    <a:pt x="33134" y="1294218"/>
                  </a:lnTo>
                  <a:lnTo>
                    <a:pt x="82626" y="1299705"/>
                  </a:lnTo>
                  <a:lnTo>
                    <a:pt x="131610" y="1291551"/>
                  </a:lnTo>
                  <a:lnTo>
                    <a:pt x="178015" y="1272514"/>
                  </a:lnTo>
                  <a:lnTo>
                    <a:pt x="219760" y="1245374"/>
                  </a:lnTo>
                  <a:lnTo>
                    <a:pt x="254749" y="1212888"/>
                  </a:lnTo>
                  <a:lnTo>
                    <a:pt x="280911" y="1177798"/>
                  </a:lnTo>
                  <a:lnTo>
                    <a:pt x="296164" y="1142873"/>
                  </a:lnTo>
                  <a:lnTo>
                    <a:pt x="303530" y="1093851"/>
                  </a:lnTo>
                  <a:close/>
                </a:path>
                <a:path w="4522470" h="3218180">
                  <a:moveTo>
                    <a:pt x="1254264" y="0"/>
                  </a:moveTo>
                  <a:lnTo>
                    <a:pt x="1100201" y="0"/>
                  </a:lnTo>
                  <a:lnTo>
                    <a:pt x="1130693" y="12915"/>
                  </a:lnTo>
                  <a:lnTo>
                    <a:pt x="1180211" y="18415"/>
                  </a:lnTo>
                  <a:lnTo>
                    <a:pt x="1229220" y="10274"/>
                  </a:lnTo>
                  <a:lnTo>
                    <a:pt x="1254264" y="0"/>
                  </a:lnTo>
                  <a:close/>
                </a:path>
                <a:path w="4522470" h="3218180">
                  <a:moveTo>
                    <a:pt x="2777731" y="346786"/>
                  </a:moveTo>
                  <a:lnTo>
                    <a:pt x="2775026" y="298831"/>
                  </a:lnTo>
                  <a:lnTo>
                    <a:pt x="2766479" y="251345"/>
                  </a:lnTo>
                  <a:lnTo>
                    <a:pt x="2752788" y="205219"/>
                  </a:lnTo>
                  <a:lnTo>
                    <a:pt x="2734703" y="161302"/>
                  </a:lnTo>
                  <a:lnTo>
                    <a:pt x="2712910" y="120484"/>
                  </a:lnTo>
                  <a:lnTo>
                    <a:pt x="2688132" y="83629"/>
                  </a:lnTo>
                  <a:lnTo>
                    <a:pt x="2661107" y="51612"/>
                  </a:lnTo>
                  <a:lnTo>
                    <a:pt x="2632519" y="25298"/>
                  </a:lnTo>
                  <a:lnTo>
                    <a:pt x="2591092" y="0"/>
                  </a:lnTo>
                  <a:lnTo>
                    <a:pt x="2276627" y="0"/>
                  </a:lnTo>
                  <a:lnTo>
                    <a:pt x="2214219" y="38836"/>
                  </a:lnTo>
                  <a:lnTo>
                    <a:pt x="2180031" y="69824"/>
                  </a:lnTo>
                  <a:lnTo>
                    <a:pt x="2149741" y="105664"/>
                  </a:lnTo>
                  <a:lnTo>
                    <a:pt x="2123922" y="146189"/>
                  </a:lnTo>
                  <a:lnTo>
                    <a:pt x="2100008" y="216268"/>
                  </a:lnTo>
                  <a:lnTo>
                    <a:pt x="2094547" y="257810"/>
                  </a:lnTo>
                  <a:lnTo>
                    <a:pt x="2093607" y="302209"/>
                  </a:lnTo>
                  <a:lnTo>
                    <a:pt x="2097303" y="348322"/>
                  </a:lnTo>
                  <a:lnTo>
                    <a:pt x="2105774" y="395058"/>
                  </a:lnTo>
                  <a:lnTo>
                    <a:pt x="2119172" y="441261"/>
                  </a:lnTo>
                  <a:lnTo>
                    <a:pt x="2137600" y="485825"/>
                  </a:lnTo>
                  <a:lnTo>
                    <a:pt x="2161209" y="527646"/>
                  </a:lnTo>
                  <a:lnTo>
                    <a:pt x="2190127" y="565569"/>
                  </a:lnTo>
                  <a:lnTo>
                    <a:pt x="2224494" y="598500"/>
                  </a:lnTo>
                  <a:lnTo>
                    <a:pt x="2264435" y="625309"/>
                  </a:lnTo>
                  <a:lnTo>
                    <a:pt x="2308415" y="644740"/>
                  </a:lnTo>
                  <a:lnTo>
                    <a:pt x="2354275" y="656628"/>
                  </a:lnTo>
                  <a:lnTo>
                    <a:pt x="2401239" y="661543"/>
                  </a:lnTo>
                  <a:lnTo>
                    <a:pt x="2448522" y="660044"/>
                  </a:lnTo>
                  <a:lnTo>
                    <a:pt x="2495321" y="652703"/>
                  </a:lnTo>
                  <a:lnTo>
                    <a:pt x="2540863" y="640080"/>
                  </a:lnTo>
                  <a:lnTo>
                    <a:pt x="2584348" y="622719"/>
                  </a:lnTo>
                  <a:lnTo>
                    <a:pt x="2625013" y="601218"/>
                  </a:lnTo>
                  <a:lnTo>
                    <a:pt x="2662047" y="576110"/>
                  </a:lnTo>
                  <a:lnTo>
                    <a:pt x="2694673" y="547954"/>
                  </a:lnTo>
                  <a:lnTo>
                    <a:pt x="2722105" y="517334"/>
                  </a:lnTo>
                  <a:lnTo>
                    <a:pt x="2743555" y="484809"/>
                  </a:lnTo>
                  <a:lnTo>
                    <a:pt x="2762707" y="440639"/>
                  </a:lnTo>
                  <a:lnTo>
                    <a:pt x="2773857" y="394347"/>
                  </a:lnTo>
                  <a:lnTo>
                    <a:pt x="2777731" y="346786"/>
                  </a:lnTo>
                  <a:close/>
                </a:path>
                <a:path w="4522470" h="3218180">
                  <a:moveTo>
                    <a:pt x="3679406" y="20307"/>
                  </a:moveTo>
                  <a:lnTo>
                    <a:pt x="3677767" y="0"/>
                  </a:lnTo>
                  <a:lnTo>
                    <a:pt x="3252368" y="0"/>
                  </a:lnTo>
                  <a:lnTo>
                    <a:pt x="3251517" y="6972"/>
                  </a:lnTo>
                  <a:lnTo>
                    <a:pt x="3258464" y="55638"/>
                  </a:lnTo>
                  <a:lnTo>
                    <a:pt x="3276104" y="101663"/>
                  </a:lnTo>
                  <a:lnTo>
                    <a:pt x="3302216" y="143129"/>
                  </a:lnTo>
                  <a:lnTo>
                    <a:pt x="3334550" y="178092"/>
                  </a:lnTo>
                  <a:lnTo>
                    <a:pt x="3370884" y="204597"/>
                  </a:lnTo>
                  <a:lnTo>
                    <a:pt x="3408959" y="220738"/>
                  </a:lnTo>
                  <a:lnTo>
                    <a:pt x="3458451" y="226212"/>
                  </a:lnTo>
                  <a:lnTo>
                    <a:pt x="3507435" y="218046"/>
                  </a:lnTo>
                  <a:lnTo>
                    <a:pt x="3553853" y="198996"/>
                  </a:lnTo>
                  <a:lnTo>
                    <a:pt x="3595598" y="171818"/>
                  </a:lnTo>
                  <a:lnTo>
                    <a:pt x="3630612" y="139306"/>
                  </a:lnTo>
                  <a:lnTo>
                    <a:pt x="3656800" y="104216"/>
                  </a:lnTo>
                  <a:lnTo>
                    <a:pt x="3672090" y="69303"/>
                  </a:lnTo>
                  <a:lnTo>
                    <a:pt x="3679406" y="20307"/>
                  </a:lnTo>
                  <a:close/>
                </a:path>
                <a:path w="4522470" h="3218180">
                  <a:moveTo>
                    <a:pt x="3970858" y="707948"/>
                  </a:moveTo>
                  <a:lnTo>
                    <a:pt x="3967010" y="660095"/>
                  </a:lnTo>
                  <a:lnTo>
                    <a:pt x="3952913" y="614997"/>
                  </a:lnTo>
                  <a:lnTo>
                    <a:pt x="3929469" y="574243"/>
                  </a:lnTo>
                  <a:lnTo>
                    <a:pt x="3897566" y="539394"/>
                  </a:lnTo>
                  <a:lnTo>
                    <a:pt x="3858145" y="512038"/>
                  </a:lnTo>
                  <a:lnTo>
                    <a:pt x="3812108" y="493763"/>
                  </a:lnTo>
                  <a:lnTo>
                    <a:pt x="3774224" y="489458"/>
                  </a:lnTo>
                  <a:lnTo>
                    <a:pt x="3730726" y="494487"/>
                  </a:lnTo>
                  <a:lnTo>
                    <a:pt x="3685019" y="508431"/>
                  </a:lnTo>
                  <a:lnTo>
                    <a:pt x="3640556" y="530885"/>
                  </a:lnTo>
                  <a:lnTo>
                    <a:pt x="3600780" y="561428"/>
                  </a:lnTo>
                  <a:lnTo>
                    <a:pt x="3569106" y="599681"/>
                  </a:lnTo>
                  <a:lnTo>
                    <a:pt x="3548989" y="645223"/>
                  </a:lnTo>
                  <a:lnTo>
                    <a:pt x="3542995" y="694575"/>
                  </a:lnTo>
                  <a:lnTo>
                    <a:pt x="3549929" y="743242"/>
                  </a:lnTo>
                  <a:lnTo>
                    <a:pt x="3567569" y="789292"/>
                  </a:lnTo>
                  <a:lnTo>
                    <a:pt x="3593668" y="830757"/>
                  </a:lnTo>
                  <a:lnTo>
                    <a:pt x="3626002" y="865720"/>
                  </a:lnTo>
                  <a:lnTo>
                    <a:pt x="3662349" y="892213"/>
                  </a:lnTo>
                  <a:lnTo>
                    <a:pt x="3700449" y="908316"/>
                  </a:lnTo>
                  <a:lnTo>
                    <a:pt x="3749929" y="913790"/>
                  </a:lnTo>
                  <a:lnTo>
                    <a:pt x="3798913" y="905637"/>
                  </a:lnTo>
                  <a:lnTo>
                    <a:pt x="3845318" y="886599"/>
                  </a:lnTo>
                  <a:lnTo>
                    <a:pt x="3887051" y="859459"/>
                  </a:lnTo>
                  <a:lnTo>
                    <a:pt x="3922052" y="826973"/>
                  </a:lnTo>
                  <a:lnTo>
                    <a:pt x="3948226" y="791895"/>
                  </a:lnTo>
                  <a:lnTo>
                    <a:pt x="3963517" y="756983"/>
                  </a:lnTo>
                  <a:lnTo>
                    <a:pt x="3970858" y="707948"/>
                  </a:lnTo>
                  <a:close/>
                </a:path>
                <a:path w="4522470" h="3218180">
                  <a:moveTo>
                    <a:pt x="4522267" y="0"/>
                  </a:moveTo>
                  <a:lnTo>
                    <a:pt x="4336821" y="0"/>
                  </a:lnTo>
                  <a:lnTo>
                    <a:pt x="4375874" y="6997"/>
                  </a:lnTo>
                  <a:lnTo>
                    <a:pt x="4423308" y="9944"/>
                  </a:lnTo>
                  <a:lnTo>
                    <a:pt x="4470870" y="7835"/>
                  </a:lnTo>
                  <a:lnTo>
                    <a:pt x="4518037" y="1016"/>
                  </a:lnTo>
                  <a:lnTo>
                    <a:pt x="4522267" y="0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6300" y="184196"/>
              <a:ext cx="206328" cy="2036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600679"/>
              <a:ext cx="135046" cy="2036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498" y="2218080"/>
              <a:ext cx="206436" cy="203670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0742" rIns="0" bIns="0" rtlCol="0">
            <a:spAutoFit/>
          </a:bodyPr>
          <a:lstStyle/>
          <a:p>
            <a:pPr marL="1467485">
              <a:lnSpc>
                <a:spcPct val="100000"/>
              </a:lnSpc>
              <a:spcBef>
                <a:spcPts val="114"/>
              </a:spcBef>
            </a:pPr>
            <a:r>
              <a:rPr spc="110" dirty="0"/>
              <a:t>REFERENCES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401939" y="3934397"/>
            <a:ext cx="6386195" cy="4935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50570">
              <a:lnSpc>
                <a:spcPct val="100000"/>
              </a:lnSpc>
              <a:spcBef>
                <a:spcPts val="120"/>
              </a:spcBef>
            </a:pPr>
            <a:r>
              <a:rPr sz="4700" spc="55" dirty="0">
                <a:latin typeface="Verdana"/>
                <a:cs typeface="Verdana"/>
              </a:rPr>
              <a:t>Let</a:t>
            </a:r>
            <a:r>
              <a:rPr sz="4700" spc="-505" dirty="0">
                <a:latin typeface="Verdana"/>
                <a:cs typeface="Verdana"/>
              </a:rPr>
              <a:t> </a:t>
            </a:r>
            <a:r>
              <a:rPr sz="4700" spc="100" dirty="0">
                <a:latin typeface="Verdana"/>
                <a:cs typeface="Verdana"/>
              </a:rPr>
              <a:t>us</a:t>
            </a:r>
            <a:r>
              <a:rPr sz="4700" spc="-710" dirty="0">
                <a:latin typeface="Verdana"/>
                <a:cs typeface="Verdana"/>
              </a:rPr>
              <a:t> </a:t>
            </a:r>
            <a:r>
              <a:rPr sz="4700" spc="505" dirty="0">
                <a:latin typeface="Verdana"/>
                <a:cs typeface="Verdana"/>
              </a:rPr>
              <a:t>C</a:t>
            </a:r>
            <a:endParaRPr sz="4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endParaRPr sz="4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4700" spc="-70" dirty="0">
                <a:latin typeface="Verdana"/>
                <a:cs typeface="Verdana"/>
              </a:rPr>
              <a:t>ONLINE</a:t>
            </a:r>
            <a:r>
              <a:rPr sz="4700" spc="-430" dirty="0">
                <a:latin typeface="Verdana"/>
                <a:cs typeface="Verdana"/>
              </a:rPr>
              <a:t> </a:t>
            </a:r>
            <a:r>
              <a:rPr sz="4700" spc="-10" dirty="0">
                <a:latin typeface="Verdana"/>
                <a:cs typeface="Verdana"/>
              </a:rPr>
              <a:t>REFERENCES</a:t>
            </a:r>
            <a:endParaRPr sz="4700">
              <a:latin typeface="Verdana"/>
              <a:cs typeface="Verdana"/>
            </a:endParaRPr>
          </a:p>
          <a:p>
            <a:pPr marL="750570">
              <a:lnSpc>
                <a:spcPct val="100000"/>
              </a:lnSpc>
              <a:spcBef>
                <a:spcPts val="960"/>
              </a:spcBef>
            </a:pPr>
            <a:r>
              <a:rPr sz="4700" spc="225" dirty="0">
                <a:latin typeface="Verdana"/>
                <a:cs typeface="Verdana"/>
              </a:rPr>
              <a:t>Chat</a:t>
            </a:r>
            <a:r>
              <a:rPr sz="4700" spc="-580" dirty="0">
                <a:latin typeface="Verdana"/>
                <a:cs typeface="Verdana"/>
              </a:rPr>
              <a:t> </a:t>
            </a:r>
            <a:r>
              <a:rPr sz="4700" spc="210" dirty="0">
                <a:latin typeface="Verdana"/>
                <a:cs typeface="Verdana"/>
              </a:rPr>
              <a:t>gpt</a:t>
            </a:r>
            <a:endParaRPr sz="4700">
              <a:latin typeface="Verdana"/>
              <a:cs typeface="Verdana"/>
            </a:endParaRPr>
          </a:p>
          <a:p>
            <a:pPr marL="750570" marR="817244">
              <a:lnSpc>
                <a:spcPct val="117000"/>
              </a:lnSpc>
              <a:spcBef>
                <a:spcPts val="5"/>
              </a:spcBef>
            </a:pPr>
            <a:r>
              <a:rPr sz="4700" spc="315" dirty="0">
                <a:latin typeface="Verdana"/>
                <a:cs typeface="Verdana"/>
              </a:rPr>
              <a:t>code</a:t>
            </a:r>
            <a:r>
              <a:rPr sz="4700" spc="-685" dirty="0">
                <a:latin typeface="Verdana"/>
                <a:cs typeface="Verdana"/>
              </a:rPr>
              <a:t> </a:t>
            </a:r>
            <a:r>
              <a:rPr sz="4700" spc="135" dirty="0">
                <a:latin typeface="Verdana"/>
                <a:cs typeface="Verdana"/>
              </a:rPr>
              <a:t>with</a:t>
            </a:r>
            <a:r>
              <a:rPr sz="4700" spc="-475" dirty="0">
                <a:latin typeface="Verdana"/>
                <a:cs typeface="Verdana"/>
              </a:rPr>
              <a:t> </a:t>
            </a:r>
            <a:r>
              <a:rPr sz="4700" spc="-10" dirty="0">
                <a:latin typeface="Verdana"/>
                <a:cs typeface="Verdana"/>
              </a:rPr>
              <a:t>harry </a:t>
            </a:r>
            <a:r>
              <a:rPr sz="4700" spc="105" dirty="0">
                <a:latin typeface="Verdana"/>
                <a:cs typeface="Verdana"/>
              </a:rPr>
              <a:t>Apni</a:t>
            </a:r>
            <a:r>
              <a:rPr sz="4700" spc="-475" dirty="0">
                <a:latin typeface="Verdana"/>
                <a:cs typeface="Verdana"/>
              </a:rPr>
              <a:t> </a:t>
            </a:r>
            <a:r>
              <a:rPr sz="4700" spc="95" dirty="0">
                <a:latin typeface="Verdana"/>
                <a:cs typeface="Verdana"/>
              </a:rPr>
              <a:t>patshala</a:t>
            </a:r>
            <a:endParaRPr sz="4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18288000" cy="10287635"/>
            <a:chOff x="0" y="-3"/>
            <a:chExt cx="18288000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5" y="846327"/>
              <a:ext cx="325755" cy="321310"/>
            </a:xfrm>
            <a:custGeom>
              <a:avLst/>
              <a:gdLst/>
              <a:ahLst/>
              <a:cxnLst/>
              <a:rect l="l" t="t" r="r" b="b"/>
              <a:pathLst>
                <a:path w="325755" h="321309">
                  <a:moveTo>
                    <a:pt x="10960" y="210692"/>
                  </a:moveTo>
                  <a:lnTo>
                    <a:pt x="1980" y="176758"/>
                  </a:lnTo>
                  <a:lnTo>
                    <a:pt x="50" y="133696"/>
                  </a:lnTo>
                  <a:lnTo>
                    <a:pt x="0" y="132559"/>
                  </a:lnTo>
                  <a:lnTo>
                    <a:pt x="10008" y="92799"/>
                  </a:lnTo>
                  <a:lnTo>
                    <a:pt x="30885" y="59429"/>
                  </a:lnTo>
                  <a:lnTo>
                    <a:pt x="60226" y="32956"/>
                  </a:lnTo>
                  <a:lnTo>
                    <a:pt x="95626" y="13889"/>
                  </a:lnTo>
                  <a:lnTo>
                    <a:pt x="134682" y="2734"/>
                  </a:lnTo>
                  <a:lnTo>
                    <a:pt x="174986" y="0"/>
                  </a:lnTo>
                  <a:lnTo>
                    <a:pt x="214136" y="6192"/>
                  </a:lnTo>
                  <a:lnTo>
                    <a:pt x="249726" y="21820"/>
                  </a:lnTo>
                  <a:lnTo>
                    <a:pt x="260793" y="31373"/>
                  </a:lnTo>
                  <a:lnTo>
                    <a:pt x="147489" y="31373"/>
                  </a:lnTo>
                  <a:lnTo>
                    <a:pt x="112304" y="38387"/>
                  </a:lnTo>
                  <a:lnTo>
                    <a:pt x="50269" y="75253"/>
                  </a:lnTo>
                  <a:lnTo>
                    <a:pt x="12572" y="143608"/>
                  </a:lnTo>
                  <a:lnTo>
                    <a:pt x="7237" y="181865"/>
                  </a:lnTo>
                  <a:lnTo>
                    <a:pt x="10055" y="203343"/>
                  </a:lnTo>
                  <a:lnTo>
                    <a:pt x="10960" y="210692"/>
                  </a:lnTo>
                  <a:close/>
                </a:path>
                <a:path w="325755" h="321309">
                  <a:moveTo>
                    <a:pt x="43411" y="263657"/>
                  </a:moveTo>
                  <a:lnTo>
                    <a:pt x="29085" y="247109"/>
                  </a:lnTo>
                  <a:lnTo>
                    <a:pt x="12083" y="214934"/>
                  </a:lnTo>
                  <a:lnTo>
                    <a:pt x="10960" y="210692"/>
                  </a:lnTo>
                  <a:lnTo>
                    <a:pt x="10055" y="203343"/>
                  </a:lnTo>
                  <a:lnTo>
                    <a:pt x="7237" y="181865"/>
                  </a:lnTo>
                  <a:lnTo>
                    <a:pt x="12572" y="143608"/>
                  </a:lnTo>
                  <a:lnTo>
                    <a:pt x="27509" y="105392"/>
                  </a:lnTo>
                  <a:lnTo>
                    <a:pt x="79114" y="52986"/>
                  </a:lnTo>
                  <a:lnTo>
                    <a:pt x="147489" y="31373"/>
                  </a:lnTo>
                  <a:lnTo>
                    <a:pt x="184767" y="31373"/>
                  </a:lnTo>
                  <a:lnTo>
                    <a:pt x="253748" y="52573"/>
                  </a:lnTo>
                  <a:lnTo>
                    <a:pt x="305074" y="100038"/>
                  </a:lnTo>
                  <a:lnTo>
                    <a:pt x="314293" y="173071"/>
                  </a:lnTo>
                  <a:lnTo>
                    <a:pt x="314312" y="175493"/>
                  </a:lnTo>
                  <a:lnTo>
                    <a:pt x="305767" y="203343"/>
                  </a:lnTo>
                  <a:lnTo>
                    <a:pt x="43411" y="263657"/>
                  </a:lnTo>
                  <a:close/>
                </a:path>
                <a:path w="325755" h="321309">
                  <a:moveTo>
                    <a:pt x="305074" y="100038"/>
                  </a:moveTo>
                  <a:lnTo>
                    <a:pt x="282586" y="73242"/>
                  </a:lnTo>
                  <a:lnTo>
                    <a:pt x="253748" y="52573"/>
                  </a:lnTo>
                  <a:lnTo>
                    <a:pt x="220562" y="38548"/>
                  </a:lnTo>
                  <a:lnTo>
                    <a:pt x="184767" y="31373"/>
                  </a:lnTo>
                  <a:lnTo>
                    <a:pt x="260793" y="31373"/>
                  </a:lnTo>
                  <a:lnTo>
                    <a:pt x="279350" y="47390"/>
                  </a:lnTo>
                  <a:lnTo>
                    <a:pt x="300605" y="83410"/>
                  </a:lnTo>
                  <a:lnTo>
                    <a:pt x="305074" y="100038"/>
                  </a:lnTo>
                  <a:close/>
                </a:path>
                <a:path w="325755" h="321309">
                  <a:moveTo>
                    <a:pt x="305767" y="203343"/>
                  </a:moveTo>
                  <a:lnTo>
                    <a:pt x="314312" y="175493"/>
                  </a:lnTo>
                  <a:lnTo>
                    <a:pt x="314055" y="143608"/>
                  </a:lnTo>
                  <a:lnTo>
                    <a:pt x="313971" y="133147"/>
                  </a:lnTo>
                  <a:lnTo>
                    <a:pt x="305158" y="100352"/>
                  </a:lnTo>
                  <a:lnTo>
                    <a:pt x="305074" y="100038"/>
                  </a:lnTo>
                  <a:lnTo>
                    <a:pt x="305337" y="100352"/>
                  </a:lnTo>
                  <a:lnTo>
                    <a:pt x="320263" y="133696"/>
                  </a:lnTo>
                  <a:lnTo>
                    <a:pt x="325624" y="173071"/>
                  </a:lnTo>
                  <a:lnTo>
                    <a:pt x="322614" y="199741"/>
                  </a:lnTo>
                  <a:lnTo>
                    <a:pt x="321433" y="199741"/>
                  </a:lnTo>
                  <a:lnTo>
                    <a:pt x="305767" y="203343"/>
                  </a:lnTo>
                  <a:close/>
                </a:path>
                <a:path w="325755" h="321309">
                  <a:moveTo>
                    <a:pt x="268539" y="287936"/>
                  </a:moveTo>
                  <a:lnTo>
                    <a:pt x="148276" y="287936"/>
                  </a:lnTo>
                  <a:lnTo>
                    <a:pt x="186547" y="284846"/>
                  </a:lnTo>
                  <a:lnTo>
                    <a:pt x="223088" y="275819"/>
                  </a:lnTo>
                  <a:lnTo>
                    <a:pt x="256018" y="260612"/>
                  </a:lnTo>
                  <a:lnTo>
                    <a:pt x="283454" y="238984"/>
                  </a:lnTo>
                  <a:lnTo>
                    <a:pt x="303512" y="210692"/>
                  </a:lnTo>
                  <a:lnTo>
                    <a:pt x="305767" y="203343"/>
                  </a:lnTo>
                  <a:lnTo>
                    <a:pt x="321433" y="199741"/>
                  </a:lnTo>
                  <a:lnTo>
                    <a:pt x="308523" y="238658"/>
                  </a:lnTo>
                  <a:lnTo>
                    <a:pt x="288582" y="269636"/>
                  </a:lnTo>
                  <a:lnTo>
                    <a:pt x="268539" y="287936"/>
                  </a:lnTo>
                  <a:close/>
                </a:path>
                <a:path w="325755" h="321309">
                  <a:moveTo>
                    <a:pt x="263005" y="292987"/>
                  </a:moveTo>
                  <a:lnTo>
                    <a:pt x="288582" y="269636"/>
                  </a:lnTo>
                  <a:lnTo>
                    <a:pt x="308523" y="238658"/>
                  </a:lnTo>
                  <a:lnTo>
                    <a:pt x="321433" y="199741"/>
                  </a:lnTo>
                  <a:lnTo>
                    <a:pt x="322614" y="199741"/>
                  </a:lnTo>
                  <a:lnTo>
                    <a:pt x="321379" y="210692"/>
                  </a:lnTo>
                  <a:lnTo>
                    <a:pt x="321321" y="211205"/>
                  </a:lnTo>
                  <a:lnTo>
                    <a:pt x="309226" y="243599"/>
                  </a:lnTo>
                  <a:lnTo>
                    <a:pt x="290564" y="270234"/>
                  </a:lnTo>
                  <a:lnTo>
                    <a:pt x="266560" y="291085"/>
                  </a:lnTo>
                  <a:lnTo>
                    <a:pt x="263005" y="292987"/>
                  </a:lnTo>
                  <a:close/>
                </a:path>
                <a:path w="325755" h="321309">
                  <a:moveTo>
                    <a:pt x="148276" y="287936"/>
                  </a:moveTo>
                  <a:lnTo>
                    <a:pt x="110157" y="285330"/>
                  </a:lnTo>
                  <a:lnTo>
                    <a:pt x="74074" y="277272"/>
                  </a:lnTo>
                  <a:lnTo>
                    <a:pt x="44710" y="265158"/>
                  </a:lnTo>
                  <a:lnTo>
                    <a:pt x="43411" y="263657"/>
                  </a:lnTo>
                  <a:lnTo>
                    <a:pt x="305767" y="203343"/>
                  </a:lnTo>
                  <a:lnTo>
                    <a:pt x="283454" y="238984"/>
                  </a:lnTo>
                  <a:lnTo>
                    <a:pt x="223088" y="275819"/>
                  </a:lnTo>
                  <a:lnTo>
                    <a:pt x="148276" y="287936"/>
                  </a:lnTo>
                  <a:close/>
                </a:path>
                <a:path w="325755" h="321309">
                  <a:moveTo>
                    <a:pt x="166627" y="320847"/>
                  </a:moveTo>
                  <a:lnTo>
                    <a:pt x="100013" y="307472"/>
                  </a:lnTo>
                  <a:lnTo>
                    <a:pt x="44635" y="271701"/>
                  </a:lnTo>
                  <a:lnTo>
                    <a:pt x="11740" y="216189"/>
                  </a:lnTo>
                  <a:lnTo>
                    <a:pt x="11096" y="211205"/>
                  </a:lnTo>
                  <a:lnTo>
                    <a:pt x="12083" y="214934"/>
                  </a:lnTo>
                  <a:lnTo>
                    <a:pt x="29085" y="247109"/>
                  </a:lnTo>
                  <a:lnTo>
                    <a:pt x="43411" y="263657"/>
                  </a:lnTo>
                  <a:lnTo>
                    <a:pt x="41909" y="264002"/>
                  </a:lnTo>
                  <a:lnTo>
                    <a:pt x="44710" y="265158"/>
                  </a:lnTo>
                  <a:lnTo>
                    <a:pt x="78889" y="293541"/>
                  </a:lnTo>
                  <a:lnTo>
                    <a:pt x="141599" y="316232"/>
                  </a:lnTo>
                  <a:lnTo>
                    <a:pt x="174732" y="318728"/>
                  </a:lnTo>
                  <a:lnTo>
                    <a:pt x="194577" y="318728"/>
                  </a:lnTo>
                  <a:lnTo>
                    <a:pt x="166627" y="320847"/>
                  </a:lnTo>
                  <a:close/>
                </a:path>
                <a:path w="325755" h="321309">
                  <a:moveTo>
                    <a:pt x="44710" y="265158"/>
                  </a:moveTo>
                  <a:lnTo>
                    <a:pt x="41909" y="264002"/>
                  </a:lnTo>
                  <a:lnTo>
                    <a:pt x="43411" y="263657"/>
                  </a:lnTo>
                  <a:lnTo>
                    <a:pt x="44710" y="265158"/>
                  </a:lnTo>
                  <a:close/>
                </a:path>
                <a:path w="325755" h="321309">
                  <a:moveTo>
                    <a:pt x="174732" y="318728"/>
                  </a:moveTo>
                  <a:lnTo>
                    <a:pt x="109243" y="307843"/>
                  </a:lnTo>
                  <a:lnTo>
                    <a:pt x="51762" y="273304"/>
                  </a:lnTo>
                  <a:lnTo>
                    <a:pt x="44710" y="265158"/>
                  </a:lnTo>
                  <a:lnTo>
                    <a:pt x="74074" y="277272"/>
                  </a:lnTo>
                  <a:lnTo>
                    <a:pt x="110157" y="285330"/>
                  </a:lnTo>
                  <a:lnTo>
                    <a:pt x="148276" y="287936"/>
                  </a:lnTo>
                  <a:lnTo>
                    <a:pt x="268539" y="287936"/>
                  </a:lnTo>
                  <a:lnTo>
                    <a:pt x="263005" y="292987"/>
                  </a:lnTo>
                  <a:lnTo>
                    <a:pt x="262029" y="293541"/>
                  </a:lnTo>
                  <a:lnTo>
                    <a:pt x="238505" y="306259"/>
                  </a:lnTo>
                  <a:lnTo>
                    <a:pt x="207420" y="315355"/>
                  </a:lnTo>
                  <a:lnTo>
                    <a:pt x="174732" y="318728"/>
                  </a:lnTo>
                  <a:close/>
                </a:path>
                <a:path w="325755" h="321309">
                  <a:moveTo>
                    <a:pt x="194577" y="318728"/>
                  </a:moveTo>
                  <a:lnTo>
                    <a:pt x="174732" y="318728"/>
                  </a:lnTo>
                  <a:lnTo>
                    <a:pt x="207420" y="315355"/>
                  </a:lnTo>
                  <a:lnTo>
                    <a:pt x="238505" y="306259"/>
                  </a:lnTo>
                  <a:lnTo>
                    <a:pt x="233232" y="309110"/>
                  </a:lnTo>
                  <a:lnTo>
                    <a:pt x="200633" y="318272"/>
                  </a:lnTo>
                  <a:lnTo>
                    <a:pt x="194577" y="318728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193931" cy="15366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89817" y="1"/>
              <a:ext cx="543560" cy="509270"/>
            </a:xfrm>
            <a:custGeom>
              <a:avLst/>
              <a:gdLst/>
              <a:ahLst/>
              <a:cxnLst/>
              <a:rect l="l" t="t" r="r" b="b"/>
              <a:pathLst>
                <a:path w="543560" h="509270">
                  <a:moveTo>
                    <a:pt x="285361" y="509269"/>
                  </a:moveTo>
                  <a:lnTo>
                    <a:pt x="232085" y="509269"/>
                  </a:lnTo>
                  <a:lnTo>
                    <a:pt x="212059" y="506729"/>
                  </a:lnTo>
                  <a:lnTo>
                    <a:pt x="172864" y="497839"/>
                  </a:lnTo>
                  <a:lnTo>
                    <a:pt x="135788" y="482599"/>
                  </a:lnTo>
                  <a:lnTo>
                    <a:pt x="102117" y="461009"/>
                  </a:lnTo>
                  <a:lnTo>
                    <a:pt x="72862" y="435609"/>
                  </a:lnTo>
                  <a:lnTo>
                    <a:pt x="49117" y="405129"/>
                  </a:lnTo>
                  <a:lnTo>
                    <a:pt x="35379" y="379729"/>
                  </a:lnTo>
                  <a:lnTo>
                    <a:pt x="31490" y="372109"/>
                  </a:lnTo>
                  <a:lnTo>
                    <a:pt x="27981" y="363219"/>
                  </a:lnTo>
                  <a:lnTo>
                    <a:pt x="24949" y="354329"/>
                  </a:lnTo>
                  <a:lnTo>
                    <a:pt x="22282" y="346709"/>
                  </a:lnTo>
                  <a:lnTo>
                    <a:pt x="19488" y="337819"/>
                  </a:lnTo>
                  <a:lnTo>
                    <a:pt x="17710" y="332739"/>
                  </a:lnTo>
                  <a:lnTo>
                    <a:pt x="16313" y="326389"/>
                  </a:lnTo>
                  <a:lnTo>
                    <a:pt x="5931" y="275589"/>
                  </a:lnTo>
                  <a:lnTo>
                    <a:pt x="4502" y="260349"/>
                  </a:lnTo>
                  <a:lnTo>
                    <a:pt x="2734" y="250189"/>
                  </a:lnTo>
                  <a:lnTo>
                    <a:pt x="1407" y="240029"/>
                  </a:lnTo>
                  <a:lnTo>
                    <a:pt x="484" y="231139"/>
                  </a:lnTo>
                  <a:lnTo>
                    <a:pt x="0" y="222249"/>
                  </a:lnTo>
                  <a:lnTo>
                    <a:pt x="57" y="195579"/>
                  </a:lnTo>
                  <a:lnTo>
                    <a:pt x="565" y="191769"/>
                  </a:lnTo>
                  <a:lnTo>
                    <a:pt x="692" y="189229"/>
                  </a:lnTo>
                  <a:lnTo>
                    <a:pt x="7673" y="146049"/>
                  </a:lnTo>
                  <a:lnTo>
                    <a:pt x="26822" y="95249"/>
                  </a:lnTo>
                  <a:lnTo>
                    <a:pt x="50984" y="58419"/>
                  </a:lnTo>
                  <a:lnTo>
                    <a:pt x="86810" y="24129"/>
                  </a:lnTo>
                  <a:lnTo>
                    <a:pt x="104705" y="11429"/>
                  </a:lnTo>
                  <a:lnTo>
                    <a:pt x="109150" y="7619"/>
                  </a:lnTo>
                  <a:lnTo>
                    <a:pt x="113849" y="5079"/>
                  </a:lnTo>
                  <a:lnTo>
                    <a:pt x="116135" y="3809"/>
                  </a:lnTo>
                  <a:lnTo>
                    <a:pt x="118293" y="2539"/>
                  </a:lnTo>
                  <a:lnTo>
                    <a:pt x="120579" y="0"/>
                  </a:lnTo>
                  <a:lnTo>
                    <a:pt x="180650" y="0"/>
                  </a:lnTo>
                  <a:lnTo>
                    <a:pt x="140264" y="13969"/>
                  </a:lnTo>
                  <a:lnTo>
                    <a:pt x="103599" y="34289"/>
                  </a:lnTo>
                  <a:lnTo>
                    <a:pt x="93148" y="43179"/>
                  </a:lnTo>
                  <a:lnTo>
                    <a:pt x="86391" y="48259"/>
                  </a:lnTo>
                  <a:lnTo>
                    <a:pt x="80146" y="54609"/>
                  </a:lnTo>
                  <a:lnTo>
                    <a:pt x="74306" y="59689"/>
                  </a:lnTo>
                  <a:lnTo>
                    <a:pt x="68764" y="66039"/>
                  </a:lnTo>
                  <a:lnTo>
                    <a:pt x="61779" y="73659"/>
                  </a:lnTo>
                  <a:lnTo>
                    <a:pt x="58858" y="78739"/>
                  </a:lnTo>
                  <a:lnTo>
                    <a:pt x="57334" y="80009"/>
                  </a:lnTo>
                  <a:lnTo>
                    <a:pt x="55810" y="82549"/>
                  </a:lnTo>
                  <a:lnTo>
                    <a:pt x="54286" y="83819"/>
                  </a:lnTo>
                  <a:lnTo>
                    <a:pt x="53016" y="86359"/>
                  </a:lnTo>
                  <a:lnTo>
                    <a:pt x="51619" y="87629"/>
                  </a:lnTo>
                  <a:lnTo>
                    <a:pt x="50349" y="90169"/>
                  </a:lnTo>
                  <a:lnTo>
                    <a:pt x="43102" y="101599"/>
                  </a:lnTo>
                  <a:lnTo>
                    <a:pt x="23044" y="143509"/>
                  </a:lnTo>
                  <a:lnTo>
                    <a:pt x="20377" y="152399"/>
                  </a:lnTo>
                  <a:lnTo>
                    <a:pt x="19234" y="154939"/>
                  </a:lnTo>
                  <a:lnTo>
                    <a:pt x="18345" y="157479"/>
                  </a:lnTo>
                  <a:lnTo>
                    <a:pt x="17329" y="162559"/>
                  </a:lnTo>
                  <a:lnTo>
                    <a:pt x="15805" y="171449"/>
                  </a:lnTo>
                  <a:lnTo>
                    <a:pt x="50912" y="171449"/>
                  </a:lnTo>
                  <a:lnTo>
                    <a:pt x="49932" y="173989"/>
                  </a:lnTo>
                  <a:lnTo>
                    <a:pt x="47745" y="181609"/>
                  </a:lnTo>
                  <a:lnTo>
                    <a:pt x="45844" y="187959"/>
                  </a:lnTo>
                  <a:lnTo>
                    <a:pt x="44253" y="194309"/>
                  </a:lnTo>
                  <a:lnTo>
                    <a:pt x="43110" y="199389"/>
                  </a:lnTo>
                  <a:lnTo>
                    <a:pt x="42475" y="203199"/>
                  </a:lnTo>
                  <a:lnTo>
                    <a:pt x="41586" y="208279"/>
                  </a:lnTo>
                  <a:lnTo>
                    <a:pt x="41205" y="212089"/>
                  </a:lnTo>
                  <a:lnTo>
                    <a:pt x="40443" y="217169"/>
                  </a:lnTo>
                  <a:lnTo>
                    <a:pt x="40348" y="220979"/>
                  </a:lnTo>
                  <a:lnTo>
                    <a:pt x="40316" y="222249"/>
                  </a:lnTo>
                  <a:lnTo>
                    <a:pt x="39925" y="229869"/>
                  </a:lnTo>
                  <a:lnTo>
                    <a:pt x="40048" y="243839"/>
                  </a:lnTo>
                  <a:lnTo>
                    <a:pt x="40311" y="248919"/>
                  </a:lnTo>
                  <a:lnTo>
                    <a:pt x="40377" y="250189"/>
                  </a:lnTo>
                  <a:lnTo>
                    <a:pt x="40443" y="251459"/>
                  </a:lnTo>
                  <a:lnTo>
                    <a:pt x="47408" y="295909"/>
                  </a:lnTo>
                  <a:lnTo>
                    <a:pt x="56191" y="326389"/>
                  </a:lnTo>
                  <a:lnTo>
                    <a:pt x="58604" y="334009"/>
                  </a:lnTo>
                  <a:lnTo>
                    <a:pt x="63176" y="345439"/>
                  </a:lnTo>
                  <a:lnTo>
                    <a:pt x="64827" y="350519"/>
                  </a:lnTo>
                  <a:lnTo>
                    <a:pt x="66732" y="354329"/>
                  </a:lnTo>
                  <a:lnTo>
                    <a:pt x="69780" y="356869"/>
                  </a:lnTo>
                  <a:lnTo>
                    <a:pt x="72955" y="360679"/>
                  </a:lnTo>
                  <a:lnTo>
                    <a:pt x="76257" y="363219"/>
                  </a:lnTo>
                  <a:lnTo>
                    <a:pt x="91397" y="375919"/>
                  </a:lnTo>
                  <a:lnTo>
                    <a:pt x="107562" y="387349"/>
                  </a:lnTo>
                  <a:lnTo>
                    <a:pt x="122456" y="396239"/>
                  </a:lnTo>
                  <a:lnTo>
                    <a:pt x="92640" y="396239"/>
                  </a:lnTo>
                  <a:lnTo>
                    <a:pt x="97636" y="401319"/>
                  </a:lnTo>
                  <a:lnTo>
                    <a:pt x="102895" y="407669"/>
                  </a:lnTo>
                  <a:lnTo>
                    <a:pt x="108392" y="412749"/>
                  </a:lnTo>
                  <a:lnTo>
                    <a:pt x="140249" y="436879"/>
                  </a:lnTo>
                  <a:lnTo>
                    <a:pt x="185474" y="455929"/>
                  </a:lnTo>
                  <a:lnTo>
                    <a:pt x="235641" y="464819"/>
                  </a:lnTo>
                  <a:lnTo>
                    <a:pt x="243134" y="466089"/>
                  </a:lnTo>
                  <a:lnTo>
                    <a:pt x="419463" y="466089"/>
                  </a:lnTo>
                  <a:lnTo>
                    <a:pt x="411352" y="471169"/>
                  </a:lnTo>
                  <a:lnTo>
                    <a:pt x="373137" y="488949"/>
                  </a:lnTo>
                  <a:lnTo>
                    <a:pt x="313237" y="505459"/>
                  </a:lnTo>
                  <a:lnTo>
                    <a:pt x="299311" y="506729"/>
                  </a:lnTo>
                  <a:lnTo>
                    <a:pt x="285361" y="509269"/>
                  </a:lnTo>
                  <a:close/>
                </a:path>
                <a:path w="543560" h="509270">
                  <a:moveTo>
                    <a:pt x="460433" y="39369"/>
                  </a:moveTo>
                  <a:lnTo>
                    <a:pt x="396422" y="39369"/>
                  </a:lnTo>
                  <a:lnTo>
                    <a:pt x="388421" y="34289"/>
                  </a:lnTo>
                  <a:lnTo>
                    <a:pt x="380229" y="29209"/>
                  </a:lnTo>
                  <a:lnTo>
                    <a:pt x="371848" y="24129"/>
                  </a:lnTo>
                  <a:lnTo>
                    <a:pt x="363275" y="20319"/>
                  </a:lnTo>
                  <a:lnTo>
                    <a:pt x="349375" y="13969"/>
                  </a:lnTo>
                  <a:lnTo>
                    <a:pt x="320574" y="3809"/>
                  </a:lnTo>
                  <a:lnTo>
                    <a:pt x="305744" y="0"/>
                  </a:lnTo>
                  <a:lnTo>
                    <a:pt x="406201" y="0"/>
                  </a:lnTo>
                  <a:lnTo>
                    <a:pt x="411662" y="3809"/>
                  </a:lnTo>
                  <a:lnTo>
                    <a:pt x="416996" y="6349"/>
                  </a:lnTo>
                  <a:lnTo>
                    <a:pt x="422457" y="10159"/>
                  </a:lnTo>
                  <a:lnTo>
                    <a:pt x="436028" y="19049"/>
                  </a:lnTo>
                  <a:lnTo>
                    <a:pt x="449206" y="29209"/>
                  </a:lnTo>
                  <a:lnTo>
                    <a:pt x="460433" y="39369"/>
                  </a:lnTo>
                  <a:close/>
                </a:path>
                <a:path w="543560" h="509270">
                  <a:moveTo>
                    <a:pt x="50912" y="171449"/>
                  </a:moveTo>
                  <a:lnTo>
                    <a:pt x="15805" y="171449"/>
                  </a:lnTo>
                  <a:lnTo>
                    <a:pt x="17710" y="165099"/>
                  </a:lnTo>
                  <a:lnTo>
                    <a:pt x="19869" y="160019"/>
                  </a:lnTo>
                  <a:lnTo>
                    <a:pt x="22282" y="154939"/>
                  </a:lnTo>
                  <a:lnTo>
                    <a:pt x="25777" y="147319"/>
                  </a:lnTo>
                  <a:lnTo>
                    <a:pt x="29569" y="140969"/>
                  </a:lnTo>
                  <a:lnTo>
                    <a:pt x="33623" y="133349"/>
                  </a:lnTo>
                  <a:lnTo>
                    <a:pt x="37903" y="126999"/>
                  </a:lnTo>
                  <a:lnTo>
                    <a:pt x="67960" y="91439"/>
                  </a:lnTo>
                  <a:lnTo>
                    <a:pt x="115039" y="58419"/>
                  </a:lnTo>
                  <a:lnTo>
                    <a:pt x="151980" y="41909"/>
                  </a:lnTo>
                  <a:lnTo>
                    <a:pt x="188502" y="30479"/>
                  </a:lnTo>
                  <a:lnTo>
                    <a:pt x="212160" y="26669"/>
                  </a:lnTo>
                  <a:lnTo>
                    <a:pt x="223703" y="24129"/>
                  </a:lnTo>
                  <a:lnTo>
                    <a:pt x="251151" y="21589"/>
                  </a:lnTo>
                  <a:lnTo>
                    <a:pt x="300262" y="21589"/>
                  </a:lnTo>
                  <a:lnTo>
                    <a:pt x="307649" y="22859"/>
                  </a:lnTo>
                  <a:lnTo>
                    <a:pt x="333432" y="25399"/>
                  </a:lnTo>
                  <a:lnTo>
                    <a:pt x="356846" y="29209"/>
                  </a:lnTo>
                  <a:lnTo>
                    <a:pt x="377854" y="33019"/>
                  </a:lnTo>
                  <a:lnTo>
                    <a:pt x="392708" y="38099"/>
                  </a:lnTo>
                  <a:lnTo>
                    <a:pt x="305871" y="38099"/>
                  </a:lnTo>
                  <a:lnTo>
                    <a:pt x="248007" y="41909"/>
                  </a:lnTo>
                  <a:lnTo>
                    <a:pt x="205635" y="50799"/>
                  </a:lnTo>
                  <a:lnTo>
                    <a:pt x="161483" y="66039"/>
                  </a:lnTo>
                  <a:lnTo>
                    <a:pt x="118184" y="88899"/>
                  </a:lnTo>
                  <a:lnTo>
                    <a:pt x="79977" y="123189"/>
                  </a:lnTo>
                  <a:lnTo>
                    <a:pt x="57890" y="156209"/>
                  </a:lnTo>
                  <a:lnTo>
                    <a:pt x="54998" y="162559"/>
                  </a:lnTo>
                  <a:lnTo>
                    <a:pt x="52381" y="167639"/>
                  </a:lnTo>
                  <a:lnTo>
                    <a:pt x="50912" y="171449"/>
                  </a:lnTo>
                  <a:close/>
                </a:path>
                <a:path w="543560" h="509270">
                  <a:moveTo>
                    <a:pt x="384633" y="427989"/>
                  </a:moveTo>
                  <a:lnTo>
                    <a:pt x="262255" y="427989"/>
                  </a:lnTo>
                  <a:lnTo>
                    <a:pt x="293044" y="424179"/>
                  </a:lnTo>
                  <a:lnTo>
                    <a:pt x="311342" y="421639"/>
                  </a:lnTo>
                  <a:lnTo>
                    <a:pt x="363402" y="403859"/>
                  </a:lnTo>
                  <a:lnTo>
                    <a:pt x="422282" y="365759"/>
                  </a:lnTo>
                  <a:lnTo>
                    <a:pt x="464112" y="311149"/>
                  </a:lnTo>
                  <a:lnTo>
                    <a:pt x="477828" y="280669"/>
                  </a:lnTo>
                  <a:lnTo>
                    <a:pt x="478844" y="278129"/>
                  </a:lnTo>
                  <a:lnTo>
                    <a:pt x="480622" y="273049"/>
                  </a:lnTo>
                  <a:lnTo>
                    <a:pt x="481384" y="270509"/>
                  </a:lnTo>
                  <a:lnTo>
                    <a:pt x="482273" y="269239"/>
                  </a:lnTo>
                  <a:lnTo>
                    <a:pt x="483035" y="265429"/>
                  </a:lnTo>
                  <a:lnTo>
                    <a:pt x="485448" y="257809"/>
                  </a:lnTo>
                  <a:lnTo>
                    <a:pt x="486083" y="255269"/>
                  </a:lnTo>
                  <a:lnTo>
                    <a:pt x="486464" y="252729"/>
                  </a:lnTo>
                  <a:lnTo>
                    <a:pt x="487353" y="248919"/>
                  </a:lnTo>
                  <a:lnTo>
                    <a:pt x="489227" y="241299"/>
                  </a:lnTo>
                  <a:lnTo>
                    <a:pt x="490719" y="232409"/>
                  </a:lnTo>
                  <a:lnTo>
                    <a:pt x="491925" y="224789"/>
                  </a:lnTo>
                  <a:lnTo>
                    <a:pt x="492941" y="217169"/>
                  </a:lnTo>
                  <a:lnTo>
                    <a:pt x="493469" y="209549"/>
                  </a:lnTo>
                  <a:lnTo>
                    <a:pt x="493727" y="203199"/>
                  </a:lnTo>
                  <a:lnTo>
                    <a:pt x="493703" y="194309"/>
                  </a:lnTo>
                  <a:lnTo>
                    <a:pt x="487830" y="154939"/>
                  </a:lnTo>
                  <a:lnTo>
                    <a:pt x="484115" y="144779"/>
                  </a:lnTo>
                  <a:lnTo>
                    <a:pt x="463924" y="106679"/>
                  </a:lnTo>
                  <a:lnTo>
                    <a:pt x="434877" y="71119"/>
                  </a:lnTo>
                  <a:lnTo>
                    <a:pt x="396650" y="49529"/>
                  </a:lnTo>
                  <a:lnTo>
                    <a:pt x="341052" y="40639"/>
                  </a:lnTo>
                  <a:lnTo>
                    <a:pt x="307014" y="38099"/>
                  </a:lnTo>
                  <a:lnTo>
                    <a:pt x="392708" y="38099"/>
                  </a:lnTo>
                  <a:lnTo>
                    <a:pt x="396422" y="39369"/>
                  </a:lnTo>
                  <a:lnTo>
                    <a:pt x="460433" y="39369"/>
                  </a:lnTo>
                  <a:lnTo>
                    <a:pt x="461837" y="40639"/>
                  </a:lnTo>
                  <a:lnTo>
                    <a:pt x="473765" y="52069"/>
                  </a:lnTo>
                  <a:lnTo>
                    <a:pt x="479495" y="58419"/>
                  </a:lnTo>
                  <a:lnTo>
                    <a:pt x="485036" y="66039"/>
                  </a:lnTo>
                  <a:lnTo>
                    <a:pt x="490338" y="72389"/>
                  </a:lnTo>
                  <a:lnTo>
                    <a:pt x="495354" y="80009"/>
                  </a:lnTo>
                  <a:lnTo>
                    <a:pt x="498783" y="85089"/>
                  </a:lnTo>
                  <a:lnTo>
                    <a:pt x="501577" y="90169"/>
                  </a:lnTo>
                  <a:lnTo>
                    <a:pt x="504625" y="95249"/>
                  </a:lnTo>
                  <a:lnTo>
                    <a:pt x="507292" y="100329"/>
                  </a:lnTo>
                  <a:lnTo>
                    <a:pt x="510340" y="105409"/>
                  </a:lnTo>
                  <a:lnTo>
                    <a:pt x="512499" y="111759"/>
                  </a:lnTo>
                  <a:lnTo>
                    <a:pt x="515039" y="116839"/>
                  </a:lnTo>
                  <a:lnTo>
                    <a:pt x="517071" y="123189"/>
                  </a:lnTo>
                  <a:lnTo>
                    <a:pt x="519230" y="128269"/>
                  </a:lnTo>
                  <a:lnTo>
                    <a:pt x="521008" y="134619"/>
                  </a:lnTo>
                  <a:lnTo>
                    <a:pt x="523040" y="139699"/>
                  </a:lnTo>
                  <a:lnTo>
                    <a:pt x="524310" y="146049"/>
                  </a:lnTo>
                  <a:lnTo>
                    <a:pt x="528358" y="157479"/>
                  </a:lnTo>
                  <a:lnTo>
                    <a:pt x="531930" y="168909"/>
                  </a:lnTo>
                  <a:lnTo>
                    <a:pt x="535026" y="180339"/>
                  </a:lnTo>
                  <a:lnTo>
                    <a:pt x="537645" y="193039"/>
                  </a:lnTo>
                  <a:lnTo>
                    <a:pt x="538788" y="200659"/>
                  </a:lnTo>
                  <a:lnTo>
                    <a:pt x="540439" y="207009"/>
                  </a:lnTo>
                  <a:lnTo>
                    <a:pt x="542217" y="224789"/>
                  </a:lnTo>
                  <a:lnTo>
                    <a:pt x="542677" y="229869"/>
                  </a:lnTo>
                  <a:lnTo>
                    <a:pt x="542788" y="231139"/>
                  </a:lnTo>
                  <a:lnTo>
                    <a:pt x="542899" y="232409"/>
                  </a:lnTo>
                  <a:lnTo>
                    <a:pt x="543011" y="287019"/>
                  </a:lnTo>
                  <a:lnTo>
                    <a:pt x="542344" y="290829"/>
                  </a:lnTo>
                  <a:lnTo>
                    <a:pt x="541328" y="299719"/>
                  </a:lnTo>
                  <a:lnTo>
                    <a:pt x="527898" y="345439"/>
                  </a:lnTo>
                  <a:lnTo>
                    <a:pt x="519604" y="363219"/>
                  </a:lnTo>
                  <a:lnTo>
                    <a:pt x="471351" y="363219"/>
                  </a:lnTo>
                  <a:lnTo>
                    <a:pt x="465113" y="370839"/>
                  </a:lnTo>
                  <a:lnTo>
                    <a:pt x="458588" y="377189"/>
                  </a:lnTo>
                  <a:lnTo>
                    <a:pt x="451778" y="384809"/>
                  </a:lnTo>
                  <a:lnTo>
                    <a:pt x="444682" y="391159"/>
                  </a:lnTo>
                  <a:lnTo>
                    <a:pt x="428668" y="402589"/>
                  </a:lnTo>
                  <a:lnTo>
                    <a:pt x="411725" y="414019"/>
                  </a:lnTo>
                  <a:lnTo>
                    <a:pt x="393926" y="424179"/>
                  </a:lnTo>
                  <a:lnTo>
                    <a:pt x="384633" y="427989"/>
                  </a:lnTo>
                  <a:close/>
                </a:path>
                <a:path w="543560" h="509270">
                  <a:moveTo>
                    <a:pt x="419463" y="466089"/>
                  </a:moveTo>
                  <a:lnTo>
                    <a:pt x="269919" y="466089"/>
                  </a:lnTo>
                  <a:lnTo>
                    <a:pt x="305744" y="462279"/>
                  </a:lnTo>
                  <a:lnTo>
                    <a:pt x="340637" y="453389"/>
                  </a:lnTo>
                  <a:lnTo>
                    <a:pt x="406471" y="424179"/>
                  </a:lnTo>
                  <a:lnTo>
                    <a:pt x="445616" y="393699"/>
                  </a:lnTo>
                  <a:lnTo>
                    <a:pt x="454857" y="383539"/>
                  </a:lnTo>
                  <a:lnTo>
                    <a:pt x="463456" y="374649"/>
                  </a:lnTo>
                  <a:lnTo>
                    <a:pt x="471351" y="363219"/>
                  </a:lnTo>
                  <a:lnTo>
                    <a:pt x="519604" y="363219"/>
                  </a:lnTo>
                  <a:lnTo>
                    <a:pt x="494005" y="402589"/>
                  </a:lnTo>
                  <a:lnTo>
                    <a:pt x="463859" y="434339"/>
                  </a:lnTo>
                  <a:lnTo>
                    <a:pt x="429600" y="459739"/>
                  </a:lnTo>
                  <a:lnTo>
                    <a:pt x="419463" y="466089"/>
                  </a:lnTo>
                  <a:close/>
                </a:path>
                <a:path w="543560" h="509270">
                  <a:moveTo>
                    <a:pt x="268661" y="452119"/>
                  </a:moveTo>
                  <a:lnTo>
                    <a:pt x="254969" y="450849"/>
                  </a:lnTo>
                  <a:lnTo>
                    <a:pt x="241324" y="450849"/>
                  </a:lnTo>
                  <a:lnTo>
                    <a:pt x="227727" y="448309"/>
                  </a:lnTo>
                  <a:lnTo>
                    <a:pt x="173983" y="436879"/>
                  </a:lnTo>
                  <a:lnTo>
                    <a:pt x="135311" y="421639"/>
                  </a:lnTo>
                  <a:lnTo>
                    <a:pt x="124268" y="415289"/>
                  </a:lnTo>
                  <a:lnTo>
                    <a:pt x="113452" y="410209"/>
                  </a:lnTo>
                  <a:lnTo>
                    <a:pt x="102897" y="402589"/>
                  </a:lnTo>
                  <a:lnTo>
                    <a:pt x="92640" y="396239"/>
                  </a:lnTo>
                  <a:lnTo>
                    <a:pt x="122456" y="396239"/>
                  </a:lnTo>
                  <a:lnTo>
                    <a:pt x="160648" y="412749"/>
                  </a:lnTo>
                  <a:lnTo>
                    <a:pt x="198160" y="422909"/>
                  </a:lnTo>
                  <a:lnTo>
                    <a:pt x="217226" y="425449"/>
                  </a:lnTo>
                  <a:lnTo>
                    <a:pt x="225965" y="426719"/>
                  </a:lnTo>
                  <a:lnTo>
                    <a:pt x="234657" y="426719"/>
                  </a:lnTo>
                  <a:lnTo>
                    <a:pt x="243300" y="427989"/>
                  </a:lnTo>
                  <a:lnTo>
                    <a:pt x="384633" y="427989"/>
                  </a:lnTo>
                  <a:lnTo>
                    <a:pt x="375340" y="431799"/>
                  </a:lnTo>
                  <a:lnTo>
                    <a:pt x="349563" y="440689"/>
                  </a:lnTo>
                  <a:lnTo>
                    <a:pt x="323048" y="447039"/>
                  </a:lnTo>
                  <a:lnTo>
                    <a:pt x="296009" y="450849"/>
                  </a:lnTo>
                  <a:lnTo>
                    <a:pt x="268661" y="452119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61909" y="1194140"/>
              <a:ext cx="325755" cy="318770"/>
            </a:xfrm>
            <a:custGeom>
              <a:avLst/>
              <a:gdLst/>
              <a:ahLst/>
              <a:cxnLst/>
              <a:rect l="l" t="t" r="r" b="b"/>
              <a:pathLst>
                <a:path w="325754" h="318769">
                  <a:moveTo>
                    <a:pt x="198177" y="318770"/>
                  </a:moveTo>
                  <a:lnTo>
                    <a:pt x="141408" y="318770"/>
                  </a:lnTo>
                  <a:lnTo>
                    <a:pt x="96672" y="306201"/>
                  </a:lnTo>
                  <a:lnTo>
                    <a:pt x="57461" y="283178"/>
                  </a:lnTo>
                  <a:lnTo>
                    <a:pt x="27394" y="250582"/>
                  </a:lnTo>
                  <a:lnTo>
                    <a:pt x="10090" y="209296"/>
                  </a:lnTo>
                  <a:lnTo>
                    <a:pt x="0" y="153664"/>
                  </a:lnTo>
                  <a:lnTo>
                    <a:pt x="184" y="132587"/>
                  </a:lnTo>
                  <a:lnTo>
                    <a:pt x="12874" y="87002"/>
                  </a:lnTo>
                  <a:lnTo>
                    <a:pt x="39737" y="50145"/>
                  </a:lnTo>
                  <a:lnTo>
                    <a:pt x="76994" y="22823"/>
                  </a:lnTo>
                  <a:lnTo>
                    <a:pt x="120865" y="5839"/>
                  </a:lnTo>
                  <a:lnTo>
                    <a:pt x="167443" y="0"/>
                  </a:lnTo>
                  <a:lnTo>
                    <a:pt x="208796" y="4933"/>
                  </a:lnTo>
                  <a:lnTo>
                    <a:pt x="246612" y="20129"/>
                  </a:lnTo>
                  <a:lnTo>
                    <a:pt x="278118" y="46184"/>
                  </a:lnTo>
                  <a:lnTo>
                    <a:pt x="300539" y="83693"/>
                  </a:lnTo>
                  <a:lnTo>
                    <a:pt x="307397" y="103886"/>
                  </a:lnTo>
                  <a:lnTo>
                    <a:pt x="315057" y="119221"/>
                  </a:lnTo>
                  <a:lnTo>
                    <a:pt x="320764" y="135890"/>
                  </a:lnTo>
                  <a:lnTo>
                    <a:pt x="324328" y="153892"/>
                  </a:lnTo>
                  <a:lnTo>
                    <a:pt x="325558" y="173228"/>
                  </a:lnTo>
                  <a:lnTo>
                    <a:pt x="320355" y="214915"/>
                  </a:lnTo>
                  <a:lnTo>
                    <a:pt x="283660" y="277383"/>
                  </a:lnTo>
                  <a:lnTo>
                    <a:pt x="242022" y="305357"/>
                  </a:lnTo>
                  <a:lnTo>
                    <a:pt x="213252" y="315696"/>
                  </a:lnTo>
                  <a:lnTo>
                    <a:pt x="198177" y="318770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77258" y="656823"/>
              <a:ext cx="518159" cy="510540"/>
            </a:xfrm>
            <a:custGeom>
              <a:avLst/>
              <a:gdLst/>
              <a:ahLst/>
              <a:cxnLst/>
              <a:rect l="l" t="t" r="r" b="b"/>
              <a:pathLst>
                <a:path w="518160" h="510540">
                  <a:moveTo>
                    <a:pt x="16109" y="333394"/>
                  </a:moveTo>
                  <a:lnTo>
                    <a:pt x="5996" y="297284"/>
                  </a:lnTo>
                  <a:lnTo>
                    <a:pt x="332" y="255978"/>
                  </a:lnTo>
                  <a:lnTo>
                    <a:pt x="175" y="234775"/>
                  </a:lnTo>
                  <a:lnTo>
                    <a:pt x="125" y="227935"/>
                  </a:lnTo>
                  <a:lnTo>
                    <a:pt x="0" y="210927"/>
                  </a:lnTo>
                  <a:lnTo>
                    <a:pt x="7039" y="172547"/>
                  </a:lnTo>
                  <a:lnTo>
                    <a:pt x="39910" y="106164"/>
                  </a:lnTo>
                  <a:lnTo>
                    <a:pt x="92650" y="54711"/>
                  </a:lnTo>
                  <a:lnTo>
                    <a:pt x="159038" y="19498"/>
                  </a:lnTo>
                  <a:lnTo>
                    <a:pt x="232851" y="1838"/>
                  </a:lnTo>
                  <a:lnTo>
                    <a:pt x="270597" y="0"/>
                  </a:lnTo>
                  <a:lnTo>
                    <a:pt x="307866" y="3041"/>
                  </a:lnTo>
                  <a:lnTo>
                    <a:pt x="343880" y="11126"/>
                  </a:lnTo>
                  <a:lnTo>
                    <a:pt x="377861" y="24420"/>
                  </a:lnTo>
                  <a:lnTo>
                    <a:pt x="409032" y="43084"/>
                  </a:lnTo>
                  <a:lnTo>
                    <a:pt x="415486" y="48747"/>
                  </a:lnTo>
                  <a:lnTo>
                    <a:pt x="275313" y="48747"/>
                  </a:lnTo>
                  <a:lnTo>
                    <a:pt x="238467" y="49573"/>
                  </a:lnTo>
                  <a:lnTo>
                    <a:pt x="166949" y="65101"/>
                  </a:lnTo>
                  <a:lnTo>
                    <a:pt x="102974" y="99676"/>
                  </a:lnTo>
                  <a:lnTo>
                    <a:pt x="52114" y="153951"/>
                  </a:lnTo>
                  <a:lnTo>
                    <a:pt x="33342" y="188680"/>
                  </a:lnTo>
                  <a:lnTo>
                    <a:pt x="19939" y="228580"/>
                  </a:lnTo>
                  <a:lnTo>
                    <a:pt x="12780" y="266312"/>
                  </a:lnTo>
                  <a:lnTo>
                    <a:pt x="11743" y="301804"/>
                  </a:lnTo>
                  <a:lnTo>
                    <a:pt x="16109" y="333394"/>
                  </a:lnTo>
                  <a:close/>
                </a:path>
                <a:path w="518160" h="510540">
                  <a:moveTo>
                    <a:pt x="67689" y="419551"/>
                  </a:moveTo>
                  <a:lnTo>
                    <a:pt x="31421" y="368696"/>
                  </a:lnTo>
                  <a:lnTo>
                    <a:pt x="16109" y="333394"/>
                  </a:lnTo>
                  <a:lnTo>
                    <a:pt x="11743" y="301804"/>
                  </a:lnTo>
                  <a:lnTo>
                    <a:pt x="12706" y="268853"/>
                  </a:lnTo>
                  <a:lnTo>
                    <a:pt x="12780" y="266312"/>
                  </a:lnTo>
                  <a:lnTo>
                    <a:pt x="19939" y="228580"/>
                  </a:lnTo>
                  <a:lnTo>
                    <a:pt x="33342" y="188680"/>
                  </a:lnTo>
                  <a:lnTo>
                    <a:pt x="52114" y="153951"/>
                  </a:lnTo>
                  <a:lnTo>
                    <a:pt x="102974" y="99676"/>
                  </a:lnTo>
                  <a:lnTo>
                    <a:pt x="166949" y="65101"/>
                  </a:lnTo>
                  <a:lnTo>
                    <a:pt x="238467" y="49573"/>
                  </a:lnTo>
                  <a:lnTo>
                    <a:pt x="275313" y="48747"/>
                  </a:lnTo>
                  <a:lnTo>
                    <a:pt x="311955" y="52439"/>
                  </a:lnTo>
                  <a:lnTo>
                    <a:pt x="381842" y="73045"/>
                  </a:lnTo>
                  <a:lnTo>
                    <a:pt x="442557" y="110738"/>
                  </a:lnTo>
                  <a:lnTo>
                    <a:pt x="487445" y="163351"/>
                  </a:lnTo>
                  <a:lnTo>
                    <a:pt x="500947" y="227935"/>
                  </a:lnTo>
                  <a:lnTo>
                    <a:pt x="500902" y="268853"/>
                  </a:lnTo>
                  <a:lnTo>
                    <a:pt x="494055" y="305504"/>
                  </a:lnTo>
                  <a:lnTo>
                    <a:pt x="486912" y="323396"/>
                  </a:lnTo>
                  <a:lnTo>
                    <a:pt x="67689" y="419551"/>
                  </a:lnTo>
                  <a:close/>
                </a:path>
                <a:path w="518160" h="510540">
                  <a:moveTo>
                    <a:pt x="487445" y="163351"/>
                  </a:moveTo>
                  <a:lnTo>
                    <a:pt x="442557" y="110738"/>
                  </a:lnTo>
                  <a:lnTo>
                    <a:pt x="381842" y="73045"/>
                  </a:lnTo>
                  <a:lnTo>
                    <a:pt x="311955" y="52439"/>
                  </a:lnTo>
                  <a:lnTo>
                    <a:pt x="275313" y="48747"/>
                  </a:lnTo>
                  <a:lnTo>
                    <a:pt x="415486" y="48747"/>
                  </a:lnTo>
                  <a:lnTo>
                    <a:pt x="436614" y="67285"/>
                  </a:lnTo>
                  <a:lnTo>
                    <a:pt x="459829" y="97185"/>
                  </a:lnTo>
                  <a:lnTo>
                    <a:pt x="477901" y="132949"/>
                  </a:lnTo>
                  <a:lnTo>
                    <a:pt x="487445" y="163351"/>
                  </a:lnTo>
                  <a:close/>
                </a:path>
                <a:path w="518160" h="510540">
                  <a:moveTo>
                    <a:pt x="486912" y="323396"/>
                  </a:moveTo>
                  <a:lnTo>
                    <a:pt x="494055" y="305504"/>
                  </a:lnTo>
                  <a:lnTo>
                    <a:pt x="500902" y="268853"/>
                  </a:lnTo>
                  <a:lnTo>
                    <a:pt x="500947" y="227935"/>
                  </a:lnTo>
                  <a:lnTo>
                    <a:pt x="493507" y="182662"/>
                  </a:lnTo>
                  <a:lnTo>
                    <a:pt x="487445" y="163351"/>
                  </a:lnTo>
                  <a:lnTo>
                    <a:pt x="488528" y="164866"/>
                  </a:lnTo>
                  <a:lnTo>
                    <a:pt x="504243" y="197889"/>
                  </a:lnTo>
                  <a:lnTo>
                    <a:pt x="514183" y="234775"/>
                  </a:lnTo>
                  <a:lnTo>
                    <a:pt x="517651" y="275443"/>
                  </a:lnTo>
                  <a:lnTo>
                    <a:pt x="514931" y="314416"/>
                  </a:lnTo>
                  <a:lnTo>
                    <a:pt x="514168" y="317861"/>
                  </a:lnTo>
                  <a:lnTo>
                    <a:pt x="511048" y="317861"/>
                  </a:lnTo>
                  <a:lnTo>
                    <a:pt x="486912" y="323396"/>
                  </a:lnTo>
                  <a:close/>
                </a:path>
                <a:path w="518160" h="510540">
                  <a:moveTo>
                    <a:pt x="428038" y="457876"/>
                  </a:moveTo>
                  <a:lnTo>
                    <a:pt x="239032" y="457876"/>
                  </a:lnTo>
                  <a:lnTo>
                    <a:pt x="276239" y="455689"/>
                  </a:lnTo>
                  <a:lnTo>
                    <a:pt x="313043" y="449987"/>
                  </a:lnTo>
                  <a:lnTo>
                    <a:pt x="381698" y="427843"/>
                  </a:lnTo>
                  <a:lnTo>
                    <a:pt x="439535" y="390740"/>
                  </a:lnTo>
                  <a:lnTo>
                    <a:pt x="481090" y="337978"/>
                  </a:lnTo>
                  <a:lnTo>
                    <a:pt x="486912" y="323396"/>
                  </a:lnTo>
                  <a:lnTo>
                    <a:pt x="511048" y="317861"/>
                  </a:lnTo>
                  <a:lnTo>
                    <a:pt x="500000" y="357040"/>
                  </a:lnTo>
                  <a:lnTo>
                    <a:pt x="484486" y="391467"/>
                  </a:lnTo>
                  <a:lnTo>
                    <a:pt x="465012" y="421262"/>
                  </a:lnTo>
                  <a:lnTo>
                    <a:pt x="442080" y="446545"/>
                  </a:lnTo>
                  <a:lnTo>
                    <a:pt x="428038" y="457876"/>
                  </a:lnTo>
                  <a:close/>
                </a:path>
                <a:path w="518160" h="510540">
                  <a:moveTo>
                    <a:pt x="416365" y="467368"/>
                  </a:moveTo>
                  <a:lnTo>
                    <a:pt x="416828" y="466949"/>
                  </a:lnTo>
                  <a:lnTo>
                    <a:pt x="442080" y="446545"/>
                  </a:lnTo>
                  <a:lnTo>
                    <a:pt x="465012" y="421262"/>
                  </a:lnTo>
                  <a:lnTo>
                    <a:pt x="484486" y="391467"/>
                  </a:lnTo>
                  <a:lnTo>
                    <a:pt x="500000" y="357040"/>
                  </a:lnTo>
                  <a:lnTo>
                    <a:pt x="511048" y="317861"/>
                  </a:lnTo>
                  <a:lnTo>
                    <a:pt x="514168" y="317861"/>
                  </a:lnTo>
                  <a:lnTo>
                    <a:pt x="494591" y="381668"/>
                  </a:lnTo>
                  <a:lnTo>
                    <a:pt x="457555" y="434608"/>
                  </a:lnTo>
                  <a:lnTo>
                    <a:pt x="433964" y="455689"/>
                  </a:lnTo>
                  <a:lnTo>
                    <a:pt x="416365" y="467368"/>
                  </a:lnTo>
                  <a:close/>
                </a:path>
                <a:path w="518160" h="510540">
                  <a:moveTo>
                    <a:pt x="239032" y="457876"/>
                  </a:moveTo>
                  <a:lnTo>
                    <a:pt x="165128" y="452212"/>
                  </a:lnTo>
                  <a:lnTo>
                    <a:pt x="96793" y="433698"/>
                  </a:lnTo>
                  <a:lnTo>
                    <a:pt x="67689" y="419551"/>
                  </a:lnTo>
                  <a:lnTo>
                    <a:pt x="486912" y="323396"/>
                  </a:lnTo>
                  <a:lnTo>
                    <a:pt x="462689" y="366360"/>
                  </a:lnTo>
                  <a:lnTo>
                    <a:pt x="412310" y="411205"/>
                  </a:lnTo>
                  <a:lnTo>
                    <a:pt x="348381" y="440741"/>
                  </a:lnTo>
                  <a:lnTo>
                    <a:pt x="276239" y="455689"/>
                  </a:lnTo>
                  <a:lnTo>
                    <a:pt x="239032" y="457876"/>
                  </a:lnTo>
                  <a:close/>
                </a:path>
                <a:path w="518160" h="510540">
                  <a:moveTo>
                    <a:pt x="260115" y="510169"/>
                  </a:moveTo>
                  <a:lnTo>
                    <a:pt x="194654" y="500698"/>
                  </a:lnTo>
                  <a:lnTo>
                    <a:pt x="133512" y="477482"/>
                  </a:lnTo>
                  <a:lnTo>
                    <a:pt x="80720" y="441479"/>
                  </a:lnTo>
                  <a:lnTo>
                    <a:pt x="40313" y="393645"/>
                  </a:lnTo>
                  <a:lnTo>
                    <a:pt x="16322" y="334937"/>
                  </a:lnTo>
                  <a:lnTo>
                    <a:pt x="16109" y="333394"/>
                  </a:lnTo>
                  <a:lnTo>
                    <a:pt x="16554" y="334937"/>
                  </a:lnTo>
                  <a:lnTo>
                    <a:pt x="31421" y="368696"/>
                  </a:lnTo>
                  <a:lnTo>
                    <a:pt x="50230" y="398819"/>
                  </a:lnTo>
                  <a:lnTo>
                    <a:pt x="67689" y="419551"/>
                  </a:lnTo>
                  <a:lnTo>
                    <a:pt x="66421" y="419842"/>
                  </a:lnTo>
                  <a:lnTo>
                    <a:pt x="68878" y="420963"/>
                  </a:lnTo>
                  <a:lnTo>
                    <a:pt x="72471" y="425229"/>
                  </a:lnTo>
                  <a:lnTo>
                    <a:pt x="97667" y="447937"/>
                  </a:lnTo>
                  <a:lnTo>
                    <a:pt x="155026" y="482275"/>
                  </a:lnTo>
                  <a:lnTo>
                    <a:pt x="218503" y="501901"/>
                  </a:lnTo>
                  <a:lnTo>
                    <a:pt x="284297" y="506881"/>
                  </a:lnTo>
                  <a:lnTo>
                    <a:pt x="311807" y="506881"/>
                  </a:lnTo>
                  <a:lnTo>
                    <a:pt x="293204" y="509451"/>
                  </a:lnTo>
                  <a:lnTo>
                    <a:pt x="260115" y="510169"/>
                  </a:lnTo>
                  <a:close/>
                </a:path>
                <a:path w="518160" h="510540">
                  <a:moveTo>
                    <a:pt x="68878" y="420963"/>
                  </a:moveTo>
                  <a:lnTo>
                    <a:pt x="66421" y="419842"/>
                  </a:lnTo>
                  <a:lnTo>
                    <a:pt x="67689" y="419551"/>
                  </a:lnTo>
                  <a:lnTo>
                    <a:pt x="68878" y="420963"/>
                  </a:lnTo>
                  <a:close/>
                </a:path>
                <a:path w="518160" h="510540">
                  <a:moveTo>
                    <a:pt x="284297" y="506881"/>
                  </a:moveTo>
                  <a:lnTo>
                    <a:pt x="218503" y="501901"/>
                  </a:lnTo>
                  <a:lnTo>
                    <a:pt x="155026" y="482275"/>
                  </a:lnTo>
                  <a:lnTo>
                    <a:pt x="97667" y="447937"/>
                  </a:lnTo>
                  <a:lnTo>
                    <a:pt x="68878" y="420963"/>
                  </a:lnTo>
                  <a:lnTo>
                    <a:pt x="96793" y="433698"/>
                  </a:lnTo>
                  <a:lnTo>
                    <a:pt x="129923" y="444518"/>
                  </a:lnTo>
                  <a:lnTo>
                    <a:pt x="165128" y="452212"/>
                  </a:lnTo>
                  <a:lnTo>
                    <a:pt x="201725" y="456695"/>
                  </a:lnTo>
                  <a:lnTo>
                    <a:pt x="239032" y="457876"/>
                  </a:lnTo>
                  <a:lnTo>
                    <a:pt x="428038" y="457876"/>
                  </a:lnTo>
                  <a:lnTo>
                    <a:pt x="415522" y="467976"/>
                  </a:lnTo>
                  <a:lnTo>
                    <a:pt x="415326" y="467976"/>
                  </a:lnTo>
                  <a:lnTo>
                    <a:pt x="400867" y="476443"/>
                  </a:lnTo>
                  <a:lnTo>
                    <a:pt x="379014" y="487034"/>
                  </a:lnTo>
                  <a:lnTo>
                    <a:pt x="348606" y="497281"/>
                  </a:lnTo>
                  <a:lnTo>
                    <a:pt x="316875" y="503899"/>
                  </a:lnTo>
                  <a:lnTo>
                    <a:pt x="284297" y="506881"/>
                  </a:lnTo>
                  <a:close/>
                </a:path>
                <a:path w="518160" h="510540">
                  <a:moveTo>
                    <a:pt x="415522" y="467976"/>
                  </a:moveTo>
                  <a:lnTo>
                    <a:pt x="415326" y="467976"/>
                  </a:lnTo>
                  <a:lnTo>
                    <a:pt x="416365" y="467368"/>
                  </a:lnTo>
                  <a:lnTo>
                    <a:pt x="415522" y="467976"/>
                  </a:lnTo>
                  <a:close/>
                </a:path>
                <a:path w="518160" h="510540">
                  <a:moveTo>
                    <a:pt x="400868" y="476443"/>
                  </a:moveTo>
                  <a:lnTo>
                    <a:pt x="415391" y="467976"/>
                  </a:lnTo>
                  <a:lnTo>
                    <a:pt x="407626" y="473167"/>
                  </a:lnTo>
                  <a:lnTo>
                    <a:pt x="400868" y="476443"/>
                  </a:lnTo>
                  <a:close/>
                </a:path>
                <a:path w="518160" h="510540">
                  <a:moveTo>
                    <a:pt x="311807" y="506881"/>
                  </a:moveTo>
                  <a:lnTo>
                    <a:pt x="284297" y="506881"/>
                  </a:lnTo>
                  <a:lnTo>
                    <a:pt x="316875" y="503899"/>
                  </a:lnTo>
                  <a:lnTo>
                    <a:pt x="348606" y="497281"/>
                  </a:lnTo>
                  <a:lnTo>
                    <a:pt x="379014" y="487034"/>
                  </a:lnTo>
                  <a:lnTo>
                    <a:pt x="400868" y="476443"/>
                  </a:lnTo>
                  <a:lnTo>
                    <a:pt x="387861" y="484049"/>
                  </a:lnTo>
                  <a:lnTo>
                    <a:pt x="357581" y="496511"/>
                  </a:lnTo>
                  <a:lnTo>
                    <a:pt x="325861" y="504939"/>
                  </a:lnTo>
                  <a:lnTo>
                    <a:pt x="311807" y="506881"/>
                  </a:lnTo>
                  <a:close/>
                </a:path>
              </a:pathLst>
            </a:custGeom>
            <a:solidFill>
              <a:srgbClr val="9E9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48907" y="106811"/>
              <a:ext cx="817880" cy="803910"/>
            </a:xfrm>
            <a:custGeom>
              <a:avLst/>
              <a:gdLst/>
              <a:ahLst/>
              <a:cxnLst/>
              <a:rect l="l" t="t" r="r" b="b"/>
              <a:pathLst>
                <a:path w="817879" h="803910">
                  <a:moveTo>
                    <a:pt x="177006" y="57149"/>
                  </a:moveTo>
                  <a:lnTo>
                    <a:pt x="223121" y="33019"/>
                  </a:lnTo>
                  <a:lnTo>
                    <a:pt x="285805" y="11429"/>
                  </a:lnTo>
                  <a:lnTo>
                    <a:pt x="351332" y="1269"/>
                  </a:lnTo>
                  <a:lnTo>
                    <a:pt x="418043" y="0"/>
                  </a:lnTo>
                  <a:lnTo>
                    <a:pt x="451325" y="3809"/>
                  </a:lnTo>
                  <a:lnTo>
                    <a:pt x="460307" y="5079"/>
                  </a:lnTo>
                  <a:lnTo>
                    <a:pt x="372178" y="5079"/>
                  </a:lnTo>
                  <a:lnTo>
                    <a:pt x="340392" y="6349"/>
                  </a:lnTo>
                  <a:lnTo>
                    <a:pt x="278119" y="16509"/>
                  </a:lnTo>
                  <a:lnTo>
                    <a:pt x="247982" y="25399"/>
                  </a:lnTo>
                  <a:lnTo>
                    <a:pt x="218744" y="36829"/>
                  </a:lnTo>
                  <a:lnTo>
                    <a:pt x="190580" y="49529"/>
                  </a:lnTo>
                  <a:lnTo>
                    <a:pt x="177006" y="57149"/>
                  </a:lnTo>
                  <a:close/>
                </a:path>
                <a:path w="817879" h="803910">
                  <a:moveTo>
                    <a:pt x="10413" y="303529"/>
                  </a:moveTo>
                  <a:lnTo>
                    <a:pt x="20710" y="262889"/>
                  </a:lnTo>
                  <a:lnTo>
                    <a:pt x="33998" y="224789"/>
                  </a:lnTo>
                  <a:lnTo>
                    <a:pt x="68719" y="160019"/>
                  </a:lnTo>
                  <a:lnTo>
                    <a:pt x="112920" y="106679"/>
                  </a:lnTo>
                  <a:lnTo>
                    <a:pt x="164940" y="63499"/>
                  </a:lnTo>
                  <a:lnTo>
                    <a:pt x="177006" y="57149"/>
                  </a:lnTo>
                  <a:lnTo>
                    <a:pt x="190580" y="49529"/>
                  </a:lnTo>
                  <a:lnTo>
                    <a:pt x="247982" y="25399"/>
                  </a:lnTo>
                  <a:lnTo>
                    <a:pt x="340392" y="6349"/>
                  </a:lnTo>
                  <a:lnTo>
                    <a:pt x="372178" y="5079"/>
                  </a:lnTo>
                  <a:lnTo>
                    <a:pt x="404909" y="5079"/>
                  </a:lnTo>
                  <a:lnTo>
                    <a:pt x="468037" y="11429"/>
                  </a:lnTo>
                  <a:lnTo>
                    <a:pt x="530613" y="27939"/>
                  </a:lnTo>
                  <a:lnTo>
                    <a:pt x="590493" y="52069"/>
                  </a:lnTo>
                  <a:lnTo>
                    <a:pt x="641140" y="82549"/>
                  </a:lnTo>
                  <a:lnTo>
                    <a:pt x="429547" y="82549"/>
                  </a:lnTo>
                  <a:lnTo>
                    <a:pt x="393442" y="83819"/>
                  </a:lnTo>
                  <a:lnTo>
                    <a:pt x="318942" y="95249"/>
                  </a:lnTo>
                  <a:lnTo>
                    <a:pt x="248061" y="115569"/>
                  </a:lnTo>
                  <a:lnTo>
                    <a:pt x="183087" y="146049"/>
                  </a:lnTo>
                  <a:lnTo>
                    <a:pt x="126310" y="185419"/>
                  </a:lnTo>
                  <a:lnTo>
                    <a:pt x="80020" y="234949"/>
                  </a:lnTo>
                  <a:lnTo>
                    <a:pt x="47209" y="294639"/>
                  </a:lnTo>
                  <a:lnTo>
                    <a:pt x="10413" y="303529"/>
                  </a:lnTo>
                  <a:close/>
                </a:path>
                <a:path w="817879" h="803910">
                  <a:moveTo>
                    <a:pt x="722805" y="142239"/>
                  </a:moveTo>
                  <a:lnTo>
                    <a:pt x="712085" y="142239"/>
                  </a:lnTo>
                  <a:lnTo>
                    <a:pt x="707908" y="139699"/>
                  </a:lnTo>
                  <a:lnTo>
                    <a:pt x="696575" y="128269"/>
                  </a:lnTo>
                  <a:lnTo>
                    <a:pt x="672201" y="105409"/>
                  </a:lnTo>
                  <a:lnTo>
                    <a:pt x="618986" y="67309"/>
                  </a:lnTo>
                  <a:lnTo>
                    <a:pt x="560977" y="39369"/>
                  </a:lnTo>
                  <a:lnTo>
                    <a:pt x="499574" y="19049"/>
                  </a:lnTo>
                  <a:lnTo>
                    <a:pt x="436175" y="7619"/>
                  </a:lnTo>
                  <a:lnTo>
                    <a:pt x="404909" y="5079"/>
                  </a:lnTo>
                  <a:lnTo>
                    <a:pt x="460307" y="5079"/>
                  </a:lnTo>
                  <a:lnTo>
                    <a:pt x="516703" y="16509"/>
                  </a:lnTo>
                  <a:lnTo>
                    <a:pt x="579118" y="38099"/>
                  </a:lnTo>
                  <a:lnTo>
                    <a:pt x="636912" y="68579"/>
                  </a:lnTo>
                  <a:lnTo>
                    <a:pt x="688426" y="106679"/>
                  </a:lnTo>
                  <a:lnTo>
                    <a:pt x="711309" y="129539"/>
                  </a:lnTo>
                  <a:lnTo>
                    <a:pt x="722805" y="142239"/>
                  </a:lnTo>
                  <a:close/>
                </a:path>
                <a:path w="817879" h="803910">
                  <a:moveTo>
                    <a:pt x="45201" y="542289"/>
                  </a:moveTo>
                  <a:lnTo>
                    <a:pt x="19161" y="486409"/>
                  </a:lnTo>
                  <a:lnTo>
                    <a:pt x="2222" y="411479"/>
                  </a:lnTo>
                  <a:lnTo>
                    <a:pt x="0" y="369569"/>
                  </a:lnTo>
                  <a:lnTo>
                    <a:pt x="0" y="367029"/>
                  </a:lnTo>
                  <a:lnTo>
                    <a:pt x="1585" y="332739"/>
                  </a:lnTo>
                  <a:lnTo>
                    <a:pt x="1643" y="331469"/>
                  </a:lnTo>
                  <a:lnTo>
                    <a:pt x="14270" y="260349"/>
                  </a:lnTo>
                  <a:lnTo>
                    <a:pt x="38184" y="199389"/>
                  </a:lnTo>
                  <a:lnTo>
                    <a:pt x="71987" y="144779"/>
                  </a:lnTo>
                  <a:lnTo>
                    <a:pt x="114280" y="100329"/>
                  </a:lnTo>
                  <a:lnTo>
                    <a:pt x="163665" y="63499"/>
                  </a:lnTo>
                  <a:lnTo>
                    <a:pt x="177006" y="57149"/>
                  </a:lnTo>
                  <a:lnTo>
                    <a:pt x="164940" y="63499"/>
                  </a:lnTo>
                  <a:lnTo>
                    <a:pt x="138056" y="83819"/>
                  </a:lnTo>
                  <a:lnTo>
                    <a:pt x="89738" y="132079"/>
                  </a:lnTo>
                  <a:lnTo>
                    <a:pt x="50070" y="190499"/>
                  </a:lnTo>
                  <a:lnTo>
                    <a:pt x="20710" y="262889"/>
                  </a:lnTo>
                  <a:lnTo>
                    <a:pt x="10413" y="303529"/>
                  </a:lnTo>
                  <a:lnTo>
                    <a:pt x="44005" y="303529"/>
                  </a:lnTo>
                  <a:lnTo>
                    <a:pt x="35254" y="330199"/>
                  </a:lnTo>
                  <a:lnTo>
                    <a:pt x="28055" y="367029"/>
                  </a:lnTo>
                  <a:lnTo>
                    <a:pt x="25195" y="407669"/>
                  </a:lnTo>
                  <a:lnTo>
                    <a:pt x="26960" y="449579"/>
                  </a:lnTo>
                  <a:lnTo>
                    <a:pt x="33636" y="495299"/>
                  </a:lnTo>
                  <a:lnTo>
                    <a:pt x="45201" y="542289"/>
                  </a:lnTo>
                  <a:close/>
                </a:path>
                <a:path w="817879" h="803910">
                  <a:moveTo>
                    <a:pt x="47209" y="294639"/>
                  </a:moveTo>
                  <a:lnTo>
                    <a:pt x="80020" y="234949"/>
                  </a:lnTo>
                  <a:lnTo>
                    <a:pt x="126310" y="185419"/>
                  </a:lnTo>
                  <a:lnTo>
                    <a:pt x="183087" y="146049"/>
                  </a:lnTo>
                  <a:lnTo>
                    <a:pt x="248061" y="115569"/>
                  </a:lnTo>
                  <a:lnTo>
                    <a:pt x="318942" y="95249"/>
                  </a:lnTo>
                  <a:lnTo>
                    <a:pt x="393442" y="83819"/>
                  </a:lnTo>
                  <a:lnTo>
                    <a:pt x="429547" y="82549"/>
                  </a:lnTo>
                  <a:lnTo>
                    <a:pt x="469271" y="82549"/>
                  </a:lnTo>
                  <a:lnTo>
                    <a:pt x="544139" y="88899"/>
                  </a:lnTo>
                  <a:lnTo>
                    <a:pt x="615758" y="104139"/>
                  </a:lnTo>
                  <a:lnTo>
                    <a:pt x="681838" y="126999"/>
                  </a:lnTo>
                  <a:lnTo>
                    <a:pt x="710185" y="142239"/>
                  </a:lnTo>
                  <a:lnTo>
                    <a:pt x="47209" y="294639"/>
                  </a:lnTo>
                  <a:close/>
                </a:path>
                <a:path w="817879" h="803910">
                  <a:moveTo>
                    <a:pt x="707908" y="139699"/>
                  </a:moveTo>
                  <a:lnTo>
                    <a:pt x="649633" y="114299"/>
                  </a:lnTo>
                  <a:lnTo>
                    <a:pt x="580498" y="95249"/>
                  </a:lnTo>
                  <a:lnTo>
                    <a:pt x="506968" y="85089"/>
                  </a:lnTo>
                  <a:lnTo>
                    <a:pt x="469271" y="82549"/>
                  </a:lnTo>
                  <a:lnTo>
                    <a:pt x="641140" y="82549"/>
                  </a:lnTo>
                  <a:lnTo>
                    <a:pt x="646280" y="85089"/>
                  </a:lnTo>
                  <a:lnTo>
                    <a:pt x="672201" y="105409"/>
                  </a:lnTo>
                  <a:lnTo>
                    <a:pt x="696575" y="128269"/>
                  </a:lnTo>
                  <a:lnTo>
                    <a:pt x="707908" y="139699"/>
                  </a:lnTo>
                  <a:close/>
                </a:path>
                <a:path w="817879" h="803910">
                  <a:moveTo>
                    <a:pt x="791099" y="278129"/>
                  </a:moveTo>
                  <a:lnTo>
                    <a:pt x="775096" y="238759"/>
                  </a:lnTo>
                  <a:lnTo>
                    <a:pt x="739982" y="179069"/>
                  </a:lnTo>
                  <a:lnTo>
                    <a:pt x="707908" y="139699"/>
                  </a:lnTo>
                  <a:lnTo>
                    <a:pt x="712085" y="142239"/>
                  </a:lnTo>
                  <a:lnTo>
                    <a:pt x="722805" y="142239"/>
                  </a:lnTo>
                  <a:lnTo>
                    <a:pt x="732001" y="152399"/>
                  </a:lnTo>
                  <a:lnTo>
                    <a:pt x="750293" y="179069"/>
                  </a:lnTo>
                  <a:lnTo>
                    <a:pt x="765978" y="205739"/>
                  </a:lnTo>
                  <a:lnTo>
                    <a:pt x="778866" y="234949"/>
                  </a:lnTo>
                  <a:lnTo>
                    <a:pt x="788698" y="266699"/>
                  </a:lnTo>
                  <a:lnTo>
                    <a:pt x="791099" y="278129"/>
                  </a:lnTo>
                  <a:close/>
                </a:path>
                <a:path w="817879" h="803910">
                  <a:moveTo>
                    <a:pt x="427015" y="727709"/>
                  </a:moveTo>
                  <a:lnTo>
                    <a:pt x="390168" y="727709"/>
                  </a:lnTo>
                  <a:lnTo>
                    <a:pt x="353391" y="725169"/>
                  </a:lnTo>
                  <a:lnTo>
                    <a:pt x="281165" y="712469"/>
                  </a:lnTo>
                  <a:lnTo>
                    <a:pt x="212568" y="688339"/>
                  </a:lnTo>
                  <a:lnTo>
                    <a:pt x="149836" y="654049"/>
                  </a:lnTo>
                  <a:lnTo>
                    <a:pt x="95202" y="608329"/>
                  </a:lnTo>
                  <a:lnTo>
                    <a:pt x="50899" y="552449"/>
                  </a:lnTo>
                  <a:lnTo>
                    <a:pt x="33636" y="495299"/>
                  </a:lnTo>
                  <a:lnTo>
                    <a:pt x="26960" y="449579"/>
                  </a:lnTo>
                  <a:lnTo>
                    <a:pt x="25195" y="407669"/>
                  </a:lnTo>
                  <a:lnTo>
                    <a:pt x="27877" y="369569"/>
                  </a:lnTo>
                  <a:lnTo>
                    <a:pt x="27966" y="368299"/>
                  </a:lnTo>
                  <a:lnTo>
                    <a:pt x="28055" y="367029"/>
                  </a:lnTo>
                  <a:lnTo>
                    <a:pt x="35254" y="330199"/>
                  </a:lnTo>
                  <a:lnTo>
                    <a:pt x="44221" y="303529"/>
                  </a:lnTo>
                  <a:lnTo>
                    <a:pt x="46505" y="295909"/>
                  </a:lnTo>
                  <a:lnTo>
                    <a:pt x="47209" y="294639"/>
                  </a:lnTo>
                  <a:lnTo>
                    <a:pt x="710185" y="142239"/>
                  </a:lnTo>
                  <a:lnTo>
                    <a:pt x="719226" y="152399"/>
                  </a:lnTo>
                  <a:lnTo>
                    <a:pt x="758661" y="207009"/>
                  </a:lnTo>
                  <a:lnTo>
                    <a:pt x="789109" y="271779"/>
                  </a:lnTo>
                  <a:lnTo>
                    <a:pt x="798267" y="330199"/>
                  </a:lnTo>
                  <a:lnTo>
                    <a:pt x="798385" y="331469"/>
                  </a:lnTo>
                  <a:lnTo>
                    <a:pt x="798503" y="332739"/>
                  </a:lnTo>
                  <a:lnTo>
                    <a:pt x="798060" y="367029"/>
                  </a:lnTo>
                  <a:lnTo>
                    <a:pt x="798043" y="368299"/>
                  </a:lnTo>
                  <a:lnTo>
                    <a:pt x="793733" y="405129"/>
                  </a:lnTo>
                  <a:lnTo>
                    <a:pt x="785364" y="443229"/>
                  </a:lnTo>
                  <a:lnTo>
                    <a:pt x="773014" y="485139"/>
                  </a:lnTo>
                  <a:lnTo>
                    <a:pt x="757104" y="521969"/>
                  </a:lnTo>
                  <a:lnTo>
                    <a:pt x="737914" y="556259"/>
                  </a:lnTo>
                  <a:lnTo>
                    <a:pt x="715723" y="588009"/>
                  </a:lnTo>
                  <a:lnTo>
                    <a:pt x="663453" y="640079"/>
                  </a:lnTo>
                  <a:lnTo>
                    <a:pt x="602529" y="680719"/>
                  </a:lnTo>
                  <a:lnTo>
                    <a:pt x="535185" y="707389"/>
                  </a:lnTo>
                  <a:lnTo>
                    <a:pt x="463653" y="723899"/>
                  </a:lnTo>
                  <a:lnTo>
                    <a:pt x="427015" y="727709"/>
                  </a:lnTo>
                  <a:close/>
                </a:path>
                <a:path w="817879" h="803910">
                  <a:moveTo>
                    <a:pt x="656304" y="727709"/>
                  </a:moveTo>
                  <a:lnTo>
                    <a:pt x="427015" y="727709"/>
                  </a:lnTo>
                  <a:lnTo>
                    <a:pt x="463653" y="723899"/>
                  </a:lnTo>
                  <a:lnTo>
                    <a:pt x="499803" y="717549"/>
                  </a:lnTo>
                  <a:lnTo>
                    <a:pt x="569520" y="695959"/>
                  </a:lnTo>
                  <a:lnTo>
                    <a:pt x="633933" y="661669"/>
                  </a:lnTo>
                  <a:lnTo>
                    <a:pt x="690809" y="615949"/>
                  </a:lnTo>
                  <a:lnTo>
                    <a:pt x="737914" y="556259"/>
                  </a:lnTo>
                  <a:lnTo>
                    <a:pt x="757104" y="521969"/>
                  </a:lnTo>
                  <a:lnTo>
                    <a:pt x="773014" y="485139"/>
                  </a:lnTo>
                  <a:lnTo>
                    <a:pt x="785364" y="443229"/>
                  </a:lnTo>
                  <a:lnTo>
                    <a:pt x="793733" y="405129"/>
                  </a:lnTo>
                  <a:lnTo>
                    <a:pt x="798339" y="345439"/>
                  </a:lnTo>
                  <a:lnTo>
                    <a:pt x="798267" y="330199"/>
                  </a:lnTo>
                  <a:lnTo>
                    <a:pt x="795318" y="298449"/>
                  </a:lnTo>
                  <a:lnTo>
                    <a:pt x="791099" y="278129"/>
                  </a:lnTo>
                  <a:lnTo>
                    <a:pt x="800526" y="307339"/>
                  </a:lnTo>
                  <a:lnTo>
                    <a:pt x="809172" y="345439"/>
                  </a:lnTo>
                  <a:lnTo>
                    <a:pt x="814871" y="384809"/>
                  </a:lnTo>
                  <a:lnTo>
                    <a:pt x="817450" y="426719"/>
                  </a:lnTo>
                  <a:lnTo>
                    <a:pt x="816733" y="471169"/>
                  </a:lnTo>
                  <a:lnTo>
                    <a:pt x="810708" y="511809"/>
                  </a:lnTo>
                  <a:lnTo>
                    <a:pt x="800100" y="549909"/>
                  </a:lnTo>
                  <a:lnTo>
                    <a:pt x="785252" y="585469"/>
                  </a:lnTo>
                  <a:lnTo>
                    <a:pt x="744211" y="648969"/>
                  </a:lnTo>
                  <a:lnTo>
                    <a:pt x="690328" y="703579"/>
                  </a:lnTo>
                  <a:lnTo>
                    <a:pt x="659430" y="726439"/>
                  </a:lnTo>
                  <a:lnTo>
                    <a:pt x="656304" y="727709"/>
                  </a:lnTo>
                  <a:close/>
                </a:path>
                <a:path w="817879" h="803910">
                  <a:moveTo>
                    <a:pt x="44005" y="303529"/>
                  </a:moveTo>
                  <a:lnTo>
                    <a:pt x="10413" y="303529"/>
                  </a:lnTo>
                  <a:lnTo>
                    <a:pt x="47209" y="294639"/>
                  </a:lnTo>
                  <a:lnTo>
                    <a:pt x="46505" y="295909"/>
                  </a:lnTo>
                  <a:lnTo>
                    <a:pt x="44005" y="303529"/>
                  </a:lnTo>
                  <a:close/>
                </a:path>
                <a:path w="817879" h="803910">
                  <a:moveTo>
                    <a:pt x="35254" y="330199"/>
                  </a:moveTo>
                  <a:lnTo>
                    <a:pt x="45672" y="298449"/>
                  </a:lnTo>
                  <a:lnTo>
                    <a:pt x="44221" y="303529"/>
                  </a:lnTo>
                  <a:lnTo>
                    <a:pt x="35254" y="330199"/>
                  </a:lnTo>
                  <a:close/>
                </a:path>
                <a:path w="817879" h="803910">
                  <a:moveTo>
                    <a:pt x="401296" y="803909"/>
                  </a:moveTo>
                  <a:lnTo>
                    <a:pt x="362560" y="802639"/>
                  </a:lnTo>
                  <a:lnTo>
                    <a:pt x="324388" y="798829"/>
                  </a:lnTo>
                  <a:lnTo>
                    <a:pt x="287124" y="789939"/>
                  </a:lnTo>
                  <a:lnTo>
                    <a:pt x="216692" y="764539"/>
                  </a:lnTo>
                  <a:lnTo>
                    <a:pt x="154007" y="722629"/>
                  </a:lnTo>
                  <a:lnTo>
                    <a:pt x="101816" y="666749"/>
                  </a:lnTo>
                  <a:lnTo>
                    <a:pt x="80514" y="632459"/>
                  </a:lnTo>
                  <a:lnTo>
                    <a:pt x="62864" y="594359"/>
                  </a:lnTo>
                  <a:lnTo>
                    <a:pt x="45508" y="543559"/>
                  </a:lnTo>
                  <a:lnTo>
                    <a:pt x="45201" y="542289"/>
                  </a:lnTo>
                  <a:lnTo>
                    <a:pt x="50899" y="552449"/>
                  </a:lnTo>
                  <a:lnTo>
                    <a:pt x="71619" y="581659"/>
                  </a:lnTo>
                  <a:lnTo>
                    <a:pt x="121367" y="632459"/>
                  </a:lnTo>
                  <a:lnTo>
                    <a:pt x="180329" y="671829"/>
                  </a:lnTo>
                  <a:lnTo>
                    <a:pt x="246273" y="702309"/>
                  </a:lnTo>
                  <a:lnTo>
                    <a:pt x="316964" y="720089"/>
                  </a:lnTo>
                  <a:lnTo>
                    <a:pt x="390168" y="727709"/>
                  </a:lnTo>
                  <a:lnTo>
                    <a:pt x="656304" y="727709"/>
                  </a:lnTo>
                  <a:lnTo>
                    <a:pt x="626351" y="745489"/>
                  </a:lnTo>
                  <a:lnTo>
                    <a:pt x="591434" y="763269"/>
                  </a:lnTo>
                  <a:lnTo>
                    <a:pt x="555022" y="777239"/>
                  </a:lnTo>
                  <a:lnTo>
                    <a:pt x="517460" y="788669"/>
                  </a:lnTo>
                  <a:lnTo>
                    <a:pt x="479089" y="797559"/>
                  </a:lnTo>
                  <a:lnTo>
                    <a:pt x="440254" y="802639"/>
                  </a:lnTo>
                  <a:lnTo>
                    <a:pt x="401296" y="803909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4283" y="635558"/>
              <a:ext cx="558782" cy="5537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25963" y="0"/>
              <a:ext cx="518159" cy="492125"/>
            </a:xfrm>
            <a:custGeom>
              <a:avLst/>
              <a:gdLst/>
              <a:ahLst/>
              <a:cxnLst/>
              <a:rect l="l" t="t" r="r" b="b"/>
              <a:pathLst>
                <a:path w="518160" h="492125">
                  <a:moveTo>
                    <a:pt x="270526" y="491614"/>
                  </a:moveTo>
                  <a:lnTo>
                    <a:pt x="221611" y="487597"/>
                  </a:lnTo>
                  <a:lnTo>
                    <a:pt x="174150" y="475809"/>
                  </a:lnTo>
                  <a:lnTo>
                    <a:pt x="129781" y="456644"/>
                  </a:lnTo>
                  <a:lnTo>
                    <a:pt x="90144" y="430494"/>
                  </a:lnTo>
                  <a:lnTo>
                    <a:pt x="56878" y="397753"/>
                  </a:lnTo>
                  <a:lnTo>
                    <a:pt x="31623" y="358813"/>
                  </a:lnTo>
                  <a:lnTo>
                    <a:pt x="16019" y="314069"/>
                  </a:lnTo>
                  <a:lnTo>
                    <a:pt x="2669" y="257157"/>
                  </a:lnTo>
                  <a:lnTo>
                    <a:pt x="0" y="225683"/>
                  </a:lnTo>
                  <a:lnTo>
                    <a:pt x="271" y="192149"/>
                  </a:lnTo>
                  <a:lnTo>
                    <a:pt x="9246" y="147374"/>
                  </a:lnTo>
                  <a:lnTo>
                    <a:pt x="27068" y="107337"/>
                  </a:lnTo>
                  <a:lnTo>
                    <a:pt x="52468" y="72310"/>
                  </a:lnTo>
                  <a:lnTo>
                    <a:pt x="84176" y="42563"/>
                  </a:lnTo>
                  <a:lnTo>
                    <a:pt x="120774" y="18466"/>
                  </a:lnTo>
                  <a:lnTo>
                    <a:pt x="161434" y="0"/>
                  </a:lnTo>
                  <a:lnTo>
                    <a:pt x="365521" y="0"/>
                  </a:lnTo>
                  <a:lnTo>
                    <a:pt x="400785" y="18466"/>
                  </a:lnTo>
                  <a:lnTo>
                    <a:pt x="431989" y="43528"/>
                  </a:lnTo>
                  <a:lnTo>
                    <a:pt x="458122" y="75401"/>
                  </a:lnTo>
                  <a:lnTo>
                    <a:pt x="478170" y="114299"/>
                  </a:lnTo>
                  <a:lnTo>
                    <a:pt x="489091" y="146684"/>
                  </a:lnTo>
                  <a:lnTo>
                    <a:pt x="501258" y="170940"/>
                  </a:lnTo>
                  <a:lnTo>
                    <a:pt x="510316" y="197388"/>
                  </a:lnTo>
                  <a:lnTo>
                    <a:pt x="515970" y="225979"/>
                  </a:lnTo>
                  <a:lnTo>
                    <a:pt x="517920" y="256665"/>
                  </a:lnTo>
                  <a:lnTo>
                    <a:pt x="512592" y="310519"/>
                  </a:lnTo>
                  <a:lnTo>
                    <a:pt x="497487" y="357307"/>
                  </a:lnTo>
                  <a:lnTo>
                    <a:pt x="473920" y="397006"/>
                  </a:lnTo>
                  <a:lnTo>
                    <a:pt x="443208" y="429591"/>
                  </a:lnTo>
                  <a:lnTo>
                    <a:pt x="406669" y="455038"/>
                  </a:lnTo>
                  <a:lnTo>
                    <a:pt x="341360" y="482660"/>
                  </a:lnTo>
                  <a:lnTo>
                    <a:pt x="306300" y="489399"/>
                  </a:lnTo>
                  <a:lnTo>
                    <a:pt x="270526" y="491614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8275" y="656806"/>
              <a:ext cx="518159" cy="510540"/>
            </a:xfrm>
            <a:custGeom>
              <a:avLst/>
              <a:gdLst/>
              <a:ahLst/>
              <a:cxnLst/>
              <a:rect l="l" t="t" r="r" b="b"/>
              <a:pathLst>
                <a:path w="518160" h="510540">
                  <a:moveTo>
                    <a:pt x="16073" y="333156"/>
                  </a:moveTo>
                  <a:lnTo>
                    <a:pt x="6001" y="297200"/>
                  </a:lnTo>
                  <a:lnTo>
                    <a:pt x="333" y="255882"/>
                  </a:lnTo>
                  <a:lnTo>
                    <a:pt x="177" y="234792"/>
                  </a:lnTo>
                  <a:lnTo>
                    <a:pt x="126" y="227952"/>
                  </a:lnTo>
                  <a:lnTo>
                    <a:pt x="7039" y="172459"/>
                  </a:lnTo>
                  <a:lnTo>
                    <a:pt x="39909" y="106112"/>
                  </a:lnTo>
                  <a:lnTo>
                    <a:pt x="92649" y="54685"/>
                  </a:lnTo>
                  <a:lnTo>
                    <a:pt x="159036" y="19492"/>
                  </a:lnTo>
                  <a:lnTo>
                    <a:pt x="232848" y="1845"/>
                  </a:lnTo>
                  <a:lnTo>
                    <a:pt x="270594" y="0"/>
                  </a:lnTo>
                  <a:lnTo>
                    <a:pt x="307863" y="3055"/>
                  </a:lnTo>
                  <a:lnTo>
                    <a:pt x="343876" y="11143"/>
                  </a:lnTo>
                  <a:lnTo>
                    <a:pt x="377857" y="24438"/>
                  </a:lnTo>
                  <a:lnTo>
                    <a:pt x="409027" y="43103"/>
                  </a:lnTo>
                  <a:lnTo>
                    <a:pt x="415481" y="48767"/>
                  </a:lnTo>
                  <a:lnTo>
                    <a:pt x="275426" y="48767"/>
                  </a:lnTo>
                  <a:lnTo>
                    <a:pt x="238561" y="49592"/>
                  </a:lnTo>
                  <a:lnTo>
                    <a:pt x="167007" y="65120"/>
                  </a:lnTo>
                  <a:lnTo>
                    <a:pt x="103002" y="99694"/>
                  </a:lnTo>
                  <a:lnTo>
                    <a:pt x="52121" y="153969"/>
                  </a:lnTo>
                  <a:lnTo>
                    <a:pt x="33344" y="188698"/>
                  </a:lnTo>
                  <a:lnTo>
                    <a:pt x="19938" y="228597"/>
                  </a:lnTo>
                  <a:lnTo>
                    <a:pt x="12780" y="266328"/>
                  </a:lnTo>
                  <a:lnTo>
                    <a:pt x="11743" y="301820"/>
                  </a:lnTo>
                  <a:lnTo>
                    <a:pt x="16073" y="333156"/>
                  </a:lnTo>
                  <a:close/>
                </a:path>
                <a:path w="518160" h="510540">
                  <a:moveTo>
                    <a:pt x="67771" y="419546"/>
                  </a:moveTo>
                  <a:lnTo>
                    <a:pt x="31439" y="368629"/>
                  </a:lnTo>
                  <a:lnTo>
                    <a:pt x="16073" y="333156"/>
                  </a:lnTo>
                  <a:lnTo>
                    <a:pt x="11743" y="301820"/>
                  </a:lnTo>
                  <a:lnTo>
                    <a:pt x="12706" y="268869"/>
                  </a:lnTo>
                  <a:lnTo>
                    <a:pt x="19938" y="228597"/>
                  </a:lnTo>
                  <a:lnTo>
                    <a:pt x="33344" y="188698"/>
                  </a:lnTo>
                  <a:lnTo>
                    <a:pt x="52121" y="153969"/>
                  </a:lnTo>
                  <a:lnTo>
                    <a:pt x="103002" y="99694"/>
                  </a:lnTo>
                  <a:lnTo>
                    <a:pt x="167007" y="65120"/>
                  </a:lnTo>
                  <a:lnTo>
                    <a:pt x="238561" y="49592"/>
                  </a:lnTo>
                  <a:lnTo>
                    <a:pt x="275426" y="48767"/>
                  </a:lnTo>
                  <a:lnTo>
                    <a:pt x="312088" y="52458"/>
                  </a:lnTo>
                  <a:lnTo>
                    <a:pt x="382014" y="73064"/>
                  </a:lnTo>
                  <a:lnTo>
                    <a:pt x="442762" y="110757"/>
                  </a:lnTo>
                  <a:lnTo>
                    <a:pt x="487254" y="162781"/>
                  </a:lnTo>
                  <a:lnTo>
                    <a:pt x="500940" y="227952"/>
                  </a:lnTo>
                  <a:lnTo>
                    <a:pt x="500895" y="268869"/>
                  </a:lnTo>
                  <a:lnTo>
                    <a:pt x="494049" y="305521"/>
                  </a:lnTo>
                  <a:lnTo>
                    <a:pt x="486906" y="323412"/>
                  </a:lnTo>
                  <a:lnTo>
                    <a:pt x="67771" y="419546"/>
                  </a:lnTo>
                  <a:close/>
                </a:path>
                <a:path w="518160" h="510540">
                  <a:moveTo>
                    <a:pt x="487254" y="162781"/>
                  </a:moveTo>
                  <a:lnTo>
                    <a:pt x="442762" y="110757"/>
                  </a:lnTo>
                  <a:lnTo>
                    <a:pt x="382014" y="73064"/>
                  </a:lnTo>
                  <a:lnTo>
                    <a:pt x="312088" y="52458"/>
                  </a:lnTo>
                  <a:lnTo>
                    <a:pt x="275426" y="48767"/>
                  </a:lnTo>
                  <a:lnTo>
                    <a:pt x="415481" y="48767"/>
                  </a:lnTo>
                  <a:lnTo>
                    <a:pt x="436608" y="67304"/>
                  </a:lnTo>
                  <a:lnTo>
                    <a:pt x="459824" y="97204"/>
                  </a:lnTo>
                  <a:lnTo>
                    <a:pt x="477895" y="132967"/>
                  </a:lnTo>
                  <a:lnTo>
                    <a:pt x="487254" y="162781"/>
                  </a:lnTo>
                  <a:close/>
                </a:path>
                <a:path w="518160" h="510540">
                  <a:moveTo>
                    <a:pt x="486906" y="323412"/>
                  </a:moveTo>
                  <a:lnTo>
                    <a:pt x="494049" y="305521"/>
                  </a:lnTo>
                  <a:lnTo>
                    <a:pt x="500895" y="268869"/>
                  </a:lnTo>
                  <a:lnTo>
                    <a:pt x="500940" y="227952"/>
                  </a:lnTo>
                  <a:lnTo>
                    <a:pt x="493501" y="182680"/>
                  </a:lnTo>
                  <a:lnTo>
                    <a:pt x="487254" y="162781"/>
                  </a:lnTo>
                  <a:lnTo>
                    <a:pt x="488759" y="164884"/>
                  </a:lnTo>
                  <a:lnTo>
                    <a:pt x="504483" y="197906"/>
                  </a:lnTo>
                  <a:lnTo>
                    <a:pt x="514429" y="234792"/>
                  </a:lnTo>
                  <a:lnTo>
                    <a:pt x="517835" y="275459"/>
                  </a:lnTo>
                  <a:lnTo>
                    <a:pt x="515177" y="314417"/>
                  </a:lnTo>
                  <a:lnTo>
                    <a:pt x="514410" y="317877"/>
                  </a:lnTo>
                  <a:lnTo>
                    <a:pt x="511041" y="317877"/>
                  </a:lnTo>
                  <a:lnTo>
                    <a:pt x="486906" y="323412"/>
                  </a:lnTo>
                  <a:close/>
                </a:path>
                <a:path w="518160" h="510540">
                  <a:moveTo>
                    <a:pt x="428033" y="457890"/>
                  </a:moveTo>
                  <a:lnTo>
                    <a:pt x="239029" y="457890"/>
                  </a:lnTo>
                  <a:lnTo>
                    <a:pt x="276362" y="455684"/>
                  </a:lnTo>
                  <a:lnTo>
                    <a:pt x="313039" y="450001"/>
                  </a:lnTo>
                  <a:lnTo>
                    <a:pt x="381693" y="427857"/>
                  </a:lnTo>
                  <a:lnTo>
                    <a:pt x="439529" y="390755"/>
                  </a:lnTo>
                  <a:lnTo>
                    <a:pt x="481084" y="337994"/>
                  </a:lnTo>
                  <a:lnTo>
                    <a:pt x="486906" y="323412"/>
                  </a:lnTo>
                  <a:lnTo>
                    <a:pt x="511041" y="317877"/>
                  </a:lnTo>
                  <a:lnTo>
                    <a:pt x="499994" y="357056"/>
                  </a:lnTo>
                  <a:lnTo>
                    <a:pt x="484480" y="391482"/>
                  </a:lnTo>
                  <a:lnTo>
                    <a:pt x="465006" y="421277"/>
                  </a:lnTo>
                  <a:lnTo>
                    <a:pt x="442074" y="446559"/>
                  </a:lnTo>
                  <a:lnTo>
                    <a:pt x="428033" y="457890"/>
                  </a:lnTo>
                  <a:close/>
                </a:path>
                <a:path w="518160" h="510540">
                  <a:moveTo>
                    <a:pt x="416084" y="467535"/>
                  </a:moveTo>
                  <a:lnTo>
                    <a:pt x="465006" y="421277"/>
                  </a:lnTo>
                  <a:lnTo>
                    <a:pt x="499994" y="357056"/>
                  </a:lnTo>
                  <a:lnTo>
                    <a:pt x="511041" y="317877"/>
                  </a:lnTo>
                  <a:lnTo>
                    <a:pt x="514410" y="317877"/>
                  </a:lnTo>
                  <a:lnTo>
                    <a:pt x="494828" y="381647"/>
                  </a:lnTo>
                  <a:lnTo>
                    <a:pt x="457775" y="434572"/>
                  </a:lnTo>
                  <a:lnTo>
                    <a:pt x="417189" y="466897"/>
                  </a:lnTo>
                  <a:lnTo>
                    <a:pt x="416084" y="467535"/>
                  </a:lnTo>
                  <a:close/>
                </a:path>
                <a:path w="518160" h="510540">
                  <a:moveTo>
                    <a:pt x="239029" y="457890"/>
                  </a:moveTo>
                  <a:lnTo>
                    <a:pt x="165126" y="452227"/>
                  </a:lnTo>
                  <a:lnTo>
                    <a:pt x="96791" y="433713"/>
                  </a:lnTo>
                  <a:lnTo>
                    <a:pt x="67771" y="419546"/>
                  </a:lnTo>
                  <a:lnTo>
                    <a:pt x="486906" y="323412"/>
                  </a:lnTo>
                  <a:lnTo>
                    <a:pt x="462683" y="366376"/>
                  </a:lnTo>
                  <a:lnTo>
                    <a:pt x="412305" y="411220"/>
                  </a:lnTo>
                  <a:lnTo>
                    <a:pt x="348377" y="440755"/>
                  </a:lnTo>
                  <a:lnTo>
                    <a:pt x="276362" y="455684"/>
                  </a:lnTo>
                  <a:lnTo>
                    <a:pt x="239029" y="457890"/>
                  </a:lnTo>
                  <a:close/>
                </a:path>
                <a:path w="518160" h="510540">
                  <a:moveTo>
                    <a:pt x="260112" y="510183"/>
                  </a:moveTo>
                  <a:lnTo>
                    <a:pt x="194652" y="500712"/>
                  </a:lnTo>
                  <a:lnTo>
                    <a:pt x="133510" y="477496"/>
                  </a:lnTo>
                  <a:lnTo>
                    <a:pt x="80719" y="441493"/>
                  </a:lnTo>
                  <a:lnTo>
                    <a:pt x="40312" y="393660"/>
                  </a:lnTo>
                  <a:lnTo>
                    <a:pt x="16322" y="334952"/>
                  </a:lnTo>
                  <a:lnTo>
                    <a:pt x="16073" y="333156"/>
                  </a:lnTo>
                  <a:lnTo>
                    <a:pt x="16528" y="334780"/>
                  </a:lnTo>
                  <a:lnTo>
                    <a:pt x="31439" y="368629"/>
                  </a:lnTo>
                  <a:lnTo>
                    <a:pt x="50258" y="398757"/>
                  </a:lnTo>
                  <a:lnTo>
                    <a:pt x="67771" y="419546"/>
                  </a:lnTo>
                  <a:lnTo>
                    <a:pt x="66420" y="419856"/>
                  </a:lnTo>
                  <a:lnTo>
                    <a:pt x="69038" y="421051"/>
                  </a:lnTo>
                  <a:lnTo>
                    <a:pt x="72510" y="425172"/>
                  </a:lnTo>
                  <a:lnTo>
                    <a:pt x="97718" y="447883"/>
                  </a:lnTo>
                  <a:lnTo>
                    <a:pt x="155104" y="482225"/>
                  </a:lnTo>
                  <a:lnTo>
                    <a:pt x="218612" y="501851"/>
                  </a:lnTo>
                  <a:lnTo>
                    <a:pt x="284437" y="506831"/>
                  </a:lnTo>
                  <a:lnTo>
                    <a:pt x="312263" y="506831"/>
                  </a:lnTo>
                  <a:lnTo>
                    <a:pt x="293201" y="509465"/>
                  </a:lnTo>
                  <a:lnTo>
                    <a:pt x="260112" y="510183"/>
                  </a:lnTo>
                  <a:close/>
                </a:path>
                <a:path w="518160" h="510540">
                  <a:moveTo>
                    <a:pt x="69038" y="421051"/>
                  </a:moveTo>
                  <a:lnTo>
                    <a:pt x="66420" y="419856"/>
                  </a:lnTo>
                  <a:lnTo>
                    <a:pt x="67771" y="419546"/>
                  </a:lnTo>
                  <a:lnTo>
                    <a:pt x="69038" y="421051"/>
                  </a:lnTo>
                  <a:close/>
                </a:path>
                <a:path w="518160" h="510540">
                  <a:moveTo>
                    <a:pt x="284437" y="506831"/>
                  </a:moveTo>
                  <a:lnTo>
                    <a:pt x="218612" y="501851"/>
                  </a:lnTo>
                  <a:lnTo>
                    <a:pt x="155104" y="482225"/>
                  </a:lnTo>
                  <a:lnTo>
                    <a:pt x="97718" y="447883"/>
                  </a:lnTo>
                  <a:lnTo>
                    <a:pt x="69038" y="421051"/>
                  </a:lnTo>
                  <a:lnTo>
                    <a:pt x="96791" y="433713"/>
                  </a:lnTo>
                  <a:lnTo>
                    <a:pt x="129921" y="444532"/>
                  </a:lnTo>
                  <a:lnTo>
                    <a:pt x="165126" y="452227"/>
                  </a:lnTo>
                  <a:lnTo>
                    <a:pt x="201723" y="456709"/>
                  </a:lnTo>
                  <a:lnTo>
                    <a:pt x="239029" y="457890"/>
                  </a:lnTo>
                  <a:lnTo>
                    <a:pt x="428033" y="457890"/>
                  </a:lnTo>
                  <a:lnTo>
                    <a:pt x="415446" y="468048"/>
                  </a:lnTo>
                  <a:lnTo>
                    <a:pt x="400843" y="476503"/>
                  </a:lnTo>
                  <a:lnTo>
                    <a:pt x="379198" y="486987"/>
                  </a:lnTo>
                  <a:lnTo>
                    <a:pt x="348775" y="497232"/>
                  </a:lnTo>
                  <a:lnTo>
                    <a:pt x="317029" y="503849"/>
                  </a:lnTo>
                  <a:lnTo>
                    <a:pt x="284437" y="506831"/>
                  </a:lnTo>
                  <a:close/>
                </a:path>
                <a:path w="518160" h="510540">
                  <a:moveTo>
                    <a:pt x="400843" y="476503"/>
                  </a:moveTo>
                  <a:lnTo>
                    <a:pt x="415446" y="468048"/>
                  </a:lnTo>
                  <a:lnTo>
                    <a:pt x="407822" y="473123"/>
                  </a:lnTo>
                  <a:lnTo>
                    <a:pt x="400843" y="476503"/>
                  </a:lnTo>
                  <a:close/>
                </a:path>
                <a:path w="518160" h="510540">
                  <a:moveTo>
                    <a:pt x="312263" y="506831"/>
                  </a:moveTo>
                  <a:lnTo>
                    <a:pt x="284437" y="506831"/>
                  </a:lnTo>
                  <a:lnTo>
                    <a:pt x="317029" y="503849"/>
                  </a:lnTo>
                  <a:lnTo>
                    <a:pt x="348775" y="497232"/>
                  </a:lnTo>
                  <a:lnTo>
                    <a:pt x="379198" y="486987"/>
                  </a:lnTo>
                  <a:lnTo>
                    <a:pt x="400843" y="476503"/>
                  </a:lnTo>
                  <a:lnTo>
                    <a:pt x="387856" y="484063"/>
                  </a:lnTo>
                  <a:lnTo>
                    <a:pt x="357577" y="496525"/>
                  </a:lnTo>
                  <a:lnTo>
                    <a:pt x="325857" y="504952"/>
                  </a:lnTo>
                  <a:lnTo>
                    <a:pt x="312263" y="506831"/>
                  </a:lnTo>
                  <a:close/>
                </a:path>
              </a:pathLst>
            </a:custGeom>
            <a:solidFill>
              <a:srgbClr val="9E9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3933" y="846327"/>
              <a:ext cx="325755" cy="321310"/>
            </a:xfrm>
            <a:custGeom>
              <a:avLst/>
              <a:gdLst/>
              <a:ahLst/>
              <a:cxnLst/>
              <a:rect l="l" t="t" r="r" b="b"/>
              <a:pathLst>
                <a:path w="325754" h="321309">
                  <a:moveTo>
                    <a:pt x="10848" y="210404"/>
                  </a:moveTo>
                  <a:lnTo>
                    <a:pt x="1958" y="176758"/>
                  </a:lnTo>
                  <a:lnTo>
                    <a:pt x="50" y="133696"/>
                  </a:lnTo>
                  <a:lnTo>
                    <a:pt x="0" y="132559"/>
                  </a:lnTo>
                  <a:lnTo>
                    <a:pt x="9973" y="92799"/>
                  </a:lnTo>
                  <a:lnTo>
                    <a:pt x="30822" y="59429"/>
                  </a:lnTo>
                  <a:lnTo>
                    <a:pt x="60142" y="32956"/>
                  </a:lnTo>
                  <a:lnTo>
                    <a:pt x="95527" y="13889"/>
                  </a:lnTo>
                  <a:lnTo>
                    <a:pt x="134570" y="2734"/>
                  </a:lnTo>
                  <a:lnTo>
                    <a:pt x="174868" y="0"/>
                  </a:lnTo>
                  <a:lnTo>
                    <a:pt x="214012" y="6192"/>
                  </a:lnTo>
                  <a:lnTo>
                    <a:pt x="249600" y="21820"/>
                  </a:lnTo>
                  <a:lnTo>
                    <a:pt x="260667" y="31373"/>
                  </a:lnTo>
                  <a:lnTo>
                    <a:pt x="147410" y="31373"/>
                  </a:lnTo>
                  <a:lnTo>
                    <a:pt x="112210" y="38387"/>
                  </a:lnTo>
                  <a:lnTo>
                    <a:pt x="50152" y="75253"/>
                  </a:lnTo>
                  <a:lnTo>
                    <a:pt x="12445" y="143608"/>
                  </a:lnTo>
                  <a:lnTo>
                    <a:pt x="7108" y="181865"/>
                  </a:lnTo>
                  <a:lnTo>
                    <a:pt x="10848" y="210404"/>
                  </a:lnTo>
                  <a:close/>
                </a:path>
                <a:path w="325754" h="321309">
                  <a:moveTo>
                    <a:pt x="43325" y="263619"/>
                  </a:moveTo>
                  <a:lnTo>
                    <a:pt x="12045" y="214934"/>
                  </a:lnTo>
                  <a:lnTo>
                    <a:pt x="7108" y="181865"/>
                  </a:lnTo>
                  <a:lnTo>
                    <a:pt x="12445" y="143608"/>
                  </a:lnTo>
                  <a:lnTo>
                    <a:pt x="27384" y="105392"/>
                  </a:lnTo>
                  <a:lnTo>
                    <a:pt x="79007" y="52986"/>
                  </a:lnTo>
                  <a:lnTo>
                    <a:pt x="147410" y="31373"/>
                  </a:lnTo>
                  <a:lnTo>
                    <a:pt x="184703" y="31373"/>
                  </a:lnTo>
                  <a:lnTo>
                    <a:pt x="253715" y="52573"/>
                  </a:lnTo>
                  <a:lnTo>
                    <a:pt x="304877" y="99815"/>
                  </a:lnTo>
                  <a:lnTo>
                    <a:pt x="314119" y="173071"/>
                  </a:lnTo>
                  <a:lnTo>
                    <a:pt x="314138" y="175493"/>
                  </a:lnTo>
                  <a:lnTo>
                    <a:pt x="305581" y="203354"/>
                  </a:lnTo>
                  <a:lnTo>
                    <a:pt x="43325" y="263619"/>
                  </a:lnTo>
                  <a:close/>
                </a:path>
                <a:path w="325754" h="321309">
                  <a:moveTo>
                    <a:pt x="304877" y="99815"/>
                  </a:moveTo>
                  <a:lnTo>
                    <a:pt x="282566" y="73242"/>
                  </a:lnTo>
                  <a:lnTo>
                    <a:pt x="253715" y="52573"/>
                  </a:lnTo>
                  <a:lnTo>
                    <a:pt x="220514" y="38548"/>
                  </a:lnTo>
                  <a:lnTo>
                    <a:pt x="184703" y="31373"/>
                  </a:lnTo>
                  <a:lnTo>
                    <a:pt x="260667" y="31373"/>
                  </a:lnTo>
                  <a:lnTo>
                    <a:pt x="279223" y="47390"/>
                  </a:lnTo>
                  <a:lnTo>
                    <a:pt x="300478" y="83410"/>
                  </a:lnTo>
                  <a:lnTo>
                    <a:pt x="304877" y="99815"/>
                  </a:lnTo>
                  <a:close/>
                </a:path>
                <a:path w="325754" h="321309">
                  <a:moveTo>
                    <a:pt x="305581" y="203354"/>
                  </a:moveTo>
                  <a:lnTo>
                    <a:pt x="314138" y="175493"/>
                  </a:lnTo>
                  <a:lnTo>
                    <a:pt x="313895" y="143608"/>
                  </a:lnTo>
                  <a:lnTo>
                    <a:pt x="313815" y="133147"/>
                  </a:lnTo>
                  <a:lnTo>
                    <a:pt x="304877" y="99815"/>
                  </a:lnTo>
                  <a:lnTo>
                    <a:pt x="305327" y="100352"/>
                  </a:lnTo>
                  <a:lnTo>
                    <a:pt x="320260" y="133696"/>
                  </a:lnTo>
                  <a:lnTo>
                    <a:pt x="325636" y="173071"/>
                  </a:lnTo>
                  <a:lnTo>
                    <a:pt x="322613" y="199741"/>
                  </a:lnTo>
                  <a:lnTo>
                    <a:pt x="321306" y="199741"/>
                  </a:lnTo>
                  <a:lnTo>
                    <a:pt x="305581" y="203354"/>
                  </a:lnTo>
                  <a:close/>
                </a:path>
                <a:path w="325754" h="321309">
                  <a:moveTo>
                    <a:pt x="268391" y="287936"/>
                  </a:moveTo>
                  <a:lnTo>
                    <a:pt x="148079" y="287936"/>
                  </a:lnTo>
                  <a:lnTo>
                    <a:pt x="186355" y="284846"/>
                  </a:lnTo>
                  <a:lnTo>
                    <a:pt x="222898" y="275819"/>
                  </a:lnTo>
                  <a:lnTo>
                    <a:pt x="255827" y="260612"/>
                  </a:lnTo>
                  <a:lnTo>
                    <a:pt x="283264" y="238984"/>
                  </a:lnTo>
                  <a:lnTo>
                    <a:pt x="303328" y="210692"/>
                  </a:lnTo>
                  <a:lnTo>
                    <a:pt x="305581" y="203354"/>
                  </a:lnTo>
                  <a:lnTo>
                    <a:pt x="321306" y="199741"/>
                  </a:lnTo>
                  <a:lnTo>
                    <a:pt x="308372" y="238658"/>
                  </a:lnTo>
                  <a:lnTo>
                    <a:pt x="288415" y="269636"/>
                  </a:lnTo>
                  <a:lnTo>
                    <a:pt x="268391" y="287936"/>
                  </a:lnTo>
                  <a:close/>
                </a:path>
                <a:path w="325754" h="321309">
                  <a:moveTo>
                    <a:pt x="262688" y="293147"/>
                  </a:moveTo>
                  <a:lnTo>
                    <a:pt x="288415" y="269636"/>
                  </a:lnTo>
                  <a:lnTo>
                    <a:pt x="308372" y="238658"/>
                  </a:lnTo>
                  <a:lnTo>
                    <a:pt x="321306" y="199741"/>
                  </a:lnTo>
                  <a:lnTo>
                    <a:pt x="322613" y="199741"/>
                  </a:lnTo>
                  <a:lnTo>
                    <a:pt x="321410" y="210404"/>
                  </a:lnTo>
                  <a:lnTo>
                    <a:pt x="321319" y="211205"/>
                  </a:lnTo>
                  <a:lnTo>
                    <a:pt x="309220" y="243599"/>
                  </a:lnTo>
                  <a:lnTo>
                    <a:pt x="290552" y="270234"/>
                  </a:lnTo>
                  <a:lnTo>
                    <a:pt x="266540" y="291085"/>
                  </a:lnTo>
                  <a:lnTo>
                    <a:pt x="262688" y="293147"/>
                  </a:lnTo>
                  <a:close/>
                </a:path>
                <a:path w="325754" h="321309">
                  <a:moveTo>
                    <a:pt x="148079" y="287936"/>
                  </a:moveTo>
                  <a:lnTo>
                    <a:pt x="109950" y="285330"/>
                  </a:lnTo>
                  <a:lnTo>
                    <a:pt x="73849" y="277272"/>
                  </a:lnTo>
                  <a:lnTo>
                    <a:pt x="44768" y="265285"/>
                  </a:lnTo>
                  <a:lnTo>
                    <a:pt x="43325" y="263619"/>
                  </a:lnTo>
                  <a:lnTo>
                    <a:pt x="305581" y="203354"/>
                  </a:lnTo>
                  <a:lnTo>
                    <a:pt x="283264" y="238984"/>
                  </a:lnTo>
                  <a:lnTo>
                    <a:pt x="222898" y="275819"/>
                  </a:lnTo>
                  <a:lnTo>
                    <a:pt x="148079" y="287936"/>
                  </a:lnTo>
                  <a:close/>
                </a:path>
                <a:path w="325754" h="321309">
                  <a:moveTo>
                    <a:pt x="166446" y="320847"/>
                  </a:moveTo>
                  <a:lnTo>
                    <a:pt x="99845" y="307472"/>
                  </a:lnTo>
                  <a:lnTo>
                    <a:pt x="44486" y="271701"/>
                  </a:lnTo>
                  <a:lnTo>
                    <a:pt x="11606" y="216189"/>
                  </a:lnTo>
                  <a:lnTo>
                    <a:pt x="11060" y="211205"/>
                  </a:lnTo>
                  <a:lnTo>
                    <a:pt x="12045" y="214934"/>
                  </a:lnTo>
                  <a:lnTo>
                    <a:pt x="29036" y="247109"/>
                  </a:lnTo>
                  <a:lnTo>
                    <a:pt x="43325" y="263619"/>
                  </a:lnTo>
                  <a:lnTo>
                    <a:pt x="41655" y="264002"/>
                  </a:lnTo>
                  <a:lnTo>
                    <a:pt x="44768" y="265285"/>
                  </a:lnTo>
                  <a:lnTo>
                    <a:pt x="78833" y="293541"/>
                  </a:lnTo>
                  <a:lnTo>
                    <a:pt x="141548" y="316232"/>
                  </a:lnTo>
                  <a:lnTo>
                    <a:pt x="174688" y="318728"/>
                  </a:lnTo>
                  <a:lnTo>
                    <a:pt x="194394" y="318728"/>
                  </a:lnTo>
                  <a:lnTo>
                    <a:pt x="166446" y="320847"/>
                  </a:lnTo>
                  <a:close/>
                </a:path>
                <a:path w="325754" h="321309">
                  <a:moveTo>
                    <a:pt x="44768" y="265285"/>
                  </a:moveTo>
                  <a:lnTo>
                    <a:pt x="41655" y="264002"/>
                  </a:lnTo>
                  <a:lnTo>
                    <a:pt x="43325" y="263619"/>
                  </a:lnTo>
                  <a:lnTo>
                    <a:pt x="44768" y="265285"/>
                  </a:lnTo>
                  <a:close/>
                </a:path>
                <a:path w="325754" h="321309">
                  <a:moveTo>
                    <a:pt x="174688" y="318728"/>
                  </a:moveTo>
                  <a:lnTo>
                    <a:pt x="109188" y="307843"/>
                  </a:lnTo>
                  <a:lnTo>
                    <a:pt x="51707" y="273304"/>
                  </a:lnTo>
                  <a:lnTo>
                    <a:pt x="44768" y="265285"/>
                  </a:lnTo>
                  <a:lnTo>
                    <a:pt x="73849" y="277272"/>
                  </a:lnTo>
                  <a:lnTo>
                    <a:pt x="109950" y="285330"/>
                  </a:lnTo>
                  <a:lnTo>
                    <a:pt x="148079" y="287936"/>
                  </a:lnTo>
                  <a:lnTo>
                    <a:pt x="268391" y="287936"/>
                  </a:lnTo>
                  <a:lnTo>
                    <a:pt x="262687" y="293147"/>
                  </a:lnTo>
                  <a:lnTo>
                    <a:pt x="238295" y="306194"/>
                  </a:lnTo>
                  <a:lnTo>
                    <a:pt x="238445" y="306194"/>
                  </a:lnTo>
                  <a:lnTo>
                    <a:pt x="207383" y="315355"/>
                  </a:lnTo>
                  <a:lnTo>
                    <a:pt x="174688" y="318728"/>
                  </a:lnTo>
                  <a:close/>
                </a:path>
                <a:path w="325754" h="321309">
                  <a:moveTo>
                    <a:pt x="207383" y="315355"/>
                  </a:moveTo>
                  <a:lnTo>
                    <a:pt x="238445" y="306194"/>
                  </a:lnTo>
                  <a:lnTo>
                    <a:pt x="238698" y="306194"/>
                  </a:lnTo>
                  <a:lnTo>
                    <a:pt x="207383" y="315355"/>
                  </a:lnTo>
                  <a:close/>
                </a:path>
                <a:path w="325754" h="321309">
                  <a:moveTo>
                    <a:pt x="194394" y="318728"/>
                  </a:moveTo>
                  <a:lnTo>
                    <a:pt x="174688" y="318728"/>
                  </a:lnTo>
                  <a:lnTo>
                    <a:pt x="207383" y="315355"/>
                  </a:lnTo>
                  <a:lnTo>
                    <a:pt x="238698" y="306194"/>
                  </a:lnTo>
                  <a:lnTo>
                    <a:pt x="238444" y="306194"/>
                  </a:lnTo>
                  <a:lnTo>
                    <a:pt x="233049" y="309110"/>
                  </a:lnTo>
                  <a:lnTo>
                    <a:pt x="200450" y="318272"/>
                  </a:lnTo>
                  <a:lnTo>
                    <a:pt x="194394" y="318728"/>
                  </a:lnTo>
                  <a:close/>
                </a:path>
              </a:pathLst>
            </a:custGeom>
            <a:solidFill>
              <a:srgbClr val="ACB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46733" y="-3"/>
              <a:ext cx="541020" cy="259079"/>
            </a:xfrm>
            <a:custGeom>
              <a:avLst/>
              <a:gdLst/>
              <a:ahLst/>
              <a:cxnLst/>
              <a:rect l="l" t="t" r="r" b="b"/>
              <a:pathLst>
                <a:path w="541020" h="259079">
                  <a:moveTo>
                    <a:pt x="254634" y="259078"/>
                  </a:moveTo>
                  <a:lnTo>
                    <a:pt x="250188" y="259078"/>
                  </a:lnTo>
                  <a:lnTo>
                    <a:pt x="241934" y="258856"/>
                  </a:lnTo>
                  <a:lnTo>
                    <a:pt x="189531" y="251681"/>
                  </a:lnTo>
                  <a:lnTo>
                    <a:pt x="151256" y="239774"/>
                  </a:lnTo>
                  <a:lnTo>
                    <a:pt x="115554" y="221931"/>
                  </a:lnTo>
                  <a:lnTo>
                    <a:pt x="83947" y="198373"/>
                  </a:lnTo>
                  <a:lnTo>
                    <a:pt x="57277" y="170004"/>
                  </a:lnTo>
                  <a:lnTo>
                    <a:pt x="36703" y="137921"/>
                  </a:lnTo>
                  <a:lnTo>
                    <a:pt x="19304" y="95884"/>
                  </a:lnTo>
                  <a:lnTo>
                    <a:pt x="16637" y="87248"/>
                  </a:lnTo>
                  <a:lnTo>
                    <a:pt x="14732" y="81406"/>
                  </a:lnTo>
                  <a:lnTo>
                    <a:pt x="13335" y="75818"/>
                  </a:lnTo>
                  <a:lnTo>
                    <a:pt x="11846" y="70357"/>
                  </a:lnTo>
                  <a:lnTo>
                    <a:pt x="8152" y="54949"/>
                  </a:lnTo>
                  <a:lnTo>
                    <a:pt x="5207" y="39607"/>
                  </a:lnTo>
                  <a:lnTo>
                    <a:pt x="3024" y="24243"/>
                  </a:lnTo>
                  <a:lnTo>
                    <a:pt x="1651" y="8889"/>
                  </a:lnTo>
                  <a:lnTo>
                    <a:pt x="1071" y="6222"/>
                  </a:lnTo>
                  <a:lnTo>
                    <a:pt x="43" y="254"/>
                  </a:lnTo>
                  <a:lnTo>
                    <a:pt x="0" y="0"/>
                  </a:lnTo>
                  <a:lnTo>
                    <a:pt x="37465" y="0"/>
                  </a:lnTo>
                  <a:lnTo>
                    <a:pt x="37465" y="254"/>
                  </a:lnTo>
                  <a:lnTo>
                    <a:pt x="38989" y="14858"/>
                  </a:lnTo>
                  <a:lnTo>
                    <a:pt x="41370" y="30035"/>
                  </a:lnTo>
                  <a:lnTo>
                    <a:pt x="44537" y="45080"/>
                  </a:lnTo>
                  <a:lnTo>
                    <a:pt x="48514" y="60197"/>
                  </a:lnTo>
                  <a:lnTo>
                    <a:pt x="50038" y="65150"/>
                  </a:lnTo>
                  <a:lnTo>
                    <a:pt x="51435" y="70357"/>
                  </a:lnTo>
                  <a:lnTo>
                    <a:pt x="53086" y="75183"/>
                  </a:lnTo>
                  <a:lnTo>
                    <a:pt x="55753" y="82549"/>
                  </a:lnTo>
                  <a:lnTo>
                    <a:pt x="58674" y="90423"/>
                  </a:lnTo>
                  <a:lnTo>
                    <a:pt x="60198" y="94741"/>
                  </a:lnTo>
                  <a:lnTo>
                    <a:pt x="88475" y="125148"/>
                  </a:lnTo>
                  <a:lnTo>
                    <a:pt x="118864" y="144779"/>
                  </a:lnTo>
                  <a:lnTo>
                    <a:pt x="89789" y="144779"/>
                  </a:lnTo>
                  <a:lnTo>
                    <a:pt x="123961" y="176711"/>
                  </a:lnTo>
                  <a:lnTo>
                    <a:pt x="166877" y="199643"/>
                  </a:lnTo>
                  <a:lnTo>
                    <a:pt x="215687" y="212341"/>
                  </a:lnTo>
                  <a:lnTo>
                    <a:pt x="247649" y="215137"/>
                  </a:lnTo>
                  <a:lnTo>
                    <a:pt x="417201" y="215137"/>
                  </a:lnTo>
                  <a:lnTo>
                    <a:pt x="408411" y="220342"/>
                  </a:lnTo>
                  <a:lnTo>
                    <a:pt x="370160" y="237768"/>
                  </a:lnTo>
                  <a:lnTo>
                    <a:pt x="330465" y="250012"/>
                  </a:lnTo>
                  <a:lnTo>
                    <a:pt x="282495" y="257856"/>
                  </a:lnTo>
                  <a:lnTo>
                    <a:pt x="267258" y="258856"/>
                  </a:lnTo>
                  <a:lnTo>
                    <a:pt x="264695" y="258856"/>
                  </a:lnTo>
                  <a:lnTo>
                    <a:pt x="254634" y="259078"/>
                  </a:lnTo>
                  <a:close/>
                </a:path>
                <a:path w="541020" h="259079">
                  <a:moveTo>
                    <a:pt x="381811" y="176711"/>
                  </a:moveTo>
                  <a:lnTo>
                    <a:pt x="257013" y="176711"/>
                  </a:lnTo>
                  <a:lnTo>
                    <a:pt x="269525" y="176021"/>
                  </a:lnTo>
                  <a:lnTo>
                    <a:pt x="279831" y="175068"/>
                  </a:lnTo>
                  <a:lnTo>
                    <a:pt x="326293" y="165829"/>
                  </a:lnTo>
                  <a:lnTo>
                    <a:pt x="391718" y="135895"/>
                  </a:lnTo>
                  <a:lnTo>
                    <a:pt x="442684" y="89171"/>
                  </a:lnTo>
                  <a:lnTo>
                    <a:pt x="465066" y="53373"/>
                  </a:lnTo>
                  <a:lnTo>
                    <a:pt x="476756" y="25145"/>
                  </a:lnTo>
                  <a:lnTo>
                    <a:pt x="477645" y="22605"/>
                  </a:lnTo>
                  <a:lnTo>
                    <a:pt x="478407" y="19938"/>
                  </a:lnTo>
                  <a:lnTo>
                    <a:pt x="479296" y="17652"/>
                  </a:lnTo>
                  <a:lnTo>
                    <a:pt x="482470" y="6222"/>
                  </a:lnTo>
                  <a:lnTo>
                    <a:pt x="482852" y="4063"/>
                  </a:lnTo>
                  <a:lnTo>
                    <a:pt x="483487" y="2158"/>
                  </a:lnTo>
                  <a:lnTo>
                    <a:pt x="483936" y="254"/>
                  </a:lnTo>
                  <a:lnTo>
                    <a:pt x="483995" y="0"/>
                  </a:lnTo>
                  <a:lnTo>
                    <a:pt x="540763" y="0"/>
                  </a:lnTo>
                  <a:lnTo>
                    <a:pt x="540665" y="25145"/>
                  </a:lnTo>
                  <a:lnTo>
                    <a:pt x="540597" y="27685"/>
                  </a:lnTo>
                  <a:lnTo>
                    <a:pt x="540378" y="30035"/>
                  </a:lnTo>
                  <a:lnTo>
                    <a:pt x="540129" y="33527"/>
                  </a:lnTo>
                  <a:lnTo>
                    <a:pt x="539748" y="36702"/>
                  </a:lnTo>
                  <a:lnTo>
                    <a:pt x="539447" y="39607"/>
                  </a:lnTo>
                  <a:lnTo>
                    <a:pt x="539367" y="40385"/>
                  </a:lnTo>
                  <a:lnTo>
                    <a:pt x="538605" y="44322"/>
                  </a:lnTo>
                  <a:lnTo>
                    <a:pt x="538224" y="48259"/>
                  </a:lnTo>
                  <a:lnTo>
                    <a:pt x="535938" y="59435"/>
                  </a:lnTo>
                  <a:lnTo>
                    <a:pt x="534160" y="66547"/>
                  </a:lnTo>
                  <a:lnTo>
                    <a:pt x="533235" y="70357"/>
                  </a:lnTo>
                  <a:lnTo>
                    <a:pt x="532255" y="73786"/>
                  </a:lnTo>
                  <a:lnTo>
                    <a:pt x="528867" y="84524"/>
                  </a:lnTo>
                  <a:lnTo>
                    <a:pt x="524976" y="94741"/>
                  </a:lnTo>
                  <a:lnTo>
                    <a:pt x="524873" y="95011"/>
                  </a:lnTo>
                  <a:lnTo>
                    <a:pt x="520378" y="105236"/>
                  </a:lnTo>
                  <a:lnTo>
                    <a:pt x="516801" y="112521"/>
                  </a:lnTo>
                  <a:lnTo>
                    <a:pt x="468501" y="112521"/>
                  </a:lnTo>
                  <a:lnTo>
                    <a:pt x="467114" y="114378"/>
                  </a:lnTo>
                  <a:lnTo>
                    <a:pt x="466284" y="115188"/>
                  </a:lnTo>
                  <a:lnTo>
                    <a:pt x="462369" y="119641"/>
                  </a:lnTo>
                  <a:lnTo>
                    <a:pt x="455801" y="126523"/>
                  </a:lnTo>
                  <a:lnTo>
                    <a:pt x="425819" y="151931"/>
                  </a:lnTo>
                  <a:lnTo>
                    <a:pt x="391093" y="172594"/>
                  </a:lnTo>
                  <a:lnTo>
                    <a:pt x="381811" y="176711"/>
                  </a:lnTo>
                  <a:close/>
                </a:path>
                <a:path w="541020" h="259079">
                  <a:moveTo>
                    <a:pt x="467784" y="113481"/>
                  </a:moveTo>
                  <a:lnTo>
                    <a:pt x="468501" y="112521"/>
                  </a:lnTo>
                  <a:lnTo>
                    <a:pt x="468628" y="112521"/>
                  </a:lnTo>
                  <a:lnTo>
                    <a:pt x="467784" y="113481"/>
                  </a:lnTo>
                  <a:close/>
                </a:path>
                <a:path w="541020" h="259079">
                  <a:moveTo>
                    <a:pt x="417201" y="215137"/>
                  </a:moveTo>
                  <a:lnTo>
                    <a:pt x="255142" y="215137"/>
                  </a:lnTo>
                  <a:lnTo>
                    <a:pt x="267068" y="214894"/>
                  </a:lnTo>
                  <a:lnTo>
                    <a:pt x="277484" y="214248"/>
                  </a:lnTo>
                  <a:lnTo>
                    <a:pt x="278119" y="214248"/>
                  </a:lnTo>
                  <a:lnTo>
                    <a:pt x="290968" y="212886"/>
                  </a:lnTo>
                  <a:lnTo>
                    <a:pt x="337717" y="202746"/>
                  </a:lnTo>
                  <a:lnTo>
                    <a:pt x="403602" y="172854"/>
                  </a:lnTo>
                  <a:lnTo>
                    <a:pt x="442819" y="142525"/>
                  </a:lnTo>
                  <a:lnTo>
                    <a:pt x="466995" y="114378"/>
                  </a:lnTo>
                  <a:lnTo>
                    <a:pt x="468628" y="112521"/>
                  </a:lnTo>
                  <a:lnTo>
                    <a:pt x="516801" y="112521"/>
                  </a:lnTo>
                  <a:lnTo>
                    <a:pt x="515491" y="115188"/>
                  </a:lnTo>
                  <a:lnTo>
                    <a:pt x="504065" y="134278"/>
                  </a:lnTo>
                  <a:lnTo>
                    <a:pt x="491154" y="151931"/>
                  </a:lnTo>
                  <a:lnTo>
                    <a:pt x="491043" y="152081"/>
                  </a:lnTo>
                  <a:lnTo>
                    <a:pt x="476593" y="168552"/>
                  </a:lnTo>
                  <a:lnTo>
                    <a:pt x="460881" y="183641"/>
                  </a:lnTo>
                  <a:lnTo>
                    <a:pt x="444264" y="197255"/>
                  </a:lnTo>
                  <a:lnTo>
                    <a:pt x="426718" y="209501"/>
                  </a:lnTo>
                  <a:lnTo>
                    <a:pt x="417201" y="215137"/>
                  </a:lnTo>
                  <a:close/>
                </a:path>
                <a:path w="541020" h="259079">
                  <a:moveTo>
                    <a:pt x="265810" y="200532"/>
                  </a:moveTo>
                  <a:lnTo>
                    <a:pt x="224876" y="197799"/>
                  </a:lnTo>
                  <a:lnTo>
                    <a:pt x="171132" y="185879"/>
                  </a:lnTo>
                  <a:lnTo>
                    <a:pt x="132460" y="170433"/>
                  </a:lnTo>
                  <a:lnTo>
                    <a:pt x="89789" y="144779"/>
                  </a:lnTo>
                  <a:lnTo>
                    <a:pt x="118864" y="144779"/>
                  </a:lnTo>
                  <a:lnTo>
                    <a:pt x="121677" y="146416"/>
                  </a:lnTo>
                  <a:lnTo>
                    <a:pt x="139445" y="154812"/>
                  </a:lnTo>
                  <a:lnTo>
                    <a:pt x="176228" y="167544"/>
                  </a:lnTo>
                  <a:lnTo>
                    <a:pt x="214248" y="174751"/>
                  </a:lnTo>
                  <a:lnTo>
                    <a:pt x="241351" y="176711"/>
                  </a:lnTo>
                  <a:lnTo>
                    <a:pt x="381811" y="176711"/>
                  </a:lnTo>
                  <a:lnTo>
                    <a:pt x="372489" y="180847"/>
                  </a:lnTo>
                  <a:lnTo>
                    <a:pt x="346713" y="189495"/>
                  </a:lnTo>
                  <a:lnTo>
                    <a:pt x="319924" y="195706"/>
                  </a:lnTo>
                  <a:lnTo>
                    <a:pt x="319730" y="195706"/>
                  </a:lnTo>
                  <a:lnTo>
                    <a:pt x="293158" y="199313"/>
                  </a:lnTo>
                  <a:lnTo>
                    <a:pt x="265810" y="200532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7529" y="106859"/>
              <a:ext cx="817880" cy="803910"/>
            </a:xfrm>
            <a:custGeom>
              <a:avLst/>
              <a:gdLst/>
              <a:ahLst/>
              <a:cxnLst/>
              <a:rect l="l" t="t" r="r" b="b"/>
              <a:pathLst>
                <a:path w="817879" h="803910">
                  <a:moveTo>
                    <a:pt x="179079" y="55880"/>
                  </a:moveTo>
                  <a:lnTo>
                    <a:pt x="223245" y="33020"/>
                  </a:lnTo>
                  <a:lnTo>
                    <a:pt x="285927" y="11430"/>
                  </a:lnTo>
                  <a:lnTo>
                    <a:pt x="351451" y="1270"/>
                  </a:lnTo>
                  <a:lnTo>
                    <a:pt x="384760" y="0"/>
                  </a:lnTo>
                  <a:lnTo>
                    <a:pt x="418159" y="0"/>
                  </a:lnTo>
                  <a:lnTo>
                    <a:pt x="451438" y="3810"/>
                  </a:lnTo>
                  <a:lnTo>
                    <a:pt x="460143" y="5080"/>
                  </a:lnTo>
                  <a:lnTo>
                    <a:pt x="372178" y="5080"/>
                  </a:lnTo>
                  <a:lnTo>
                    <a:pt x="340392" y="6350"/>
                  </a:lnTo>
                  <a:lnTo>
                    <a:pt x="278119" y="16510"/>
                  </a:lnTo>
                  <a:lnTo>
                    <a:pt x="247982" y="25400"/>
                  </a:lnTo>
                  <a:lnTo>
                    <a:pt x="218744" y="36830"/>
                  </a:lnTo>
                  <a:lnTo>
                    <a:pt x="190580" y="49530"/>
                  </a:lnTo>
                  <a:lnTo>
                    <a:pt x="179079" y="55880"/>
                  </a:lnTo>
                  <a:close/>
                </a:path>
                <a:path w="817879" h="803910">
                  <a:moveTo>
                    <a:pt x="10540" y="303530"/>
                  </a:moveTo>
                  <a:lnTo>
                    <a:pt x="20836" y="262890"/>
                  </a:lnTo>
                  <a:lnTo>
                    <a:pt x="34124" y="224790"/>
                  </a:lnTo>
                  <a:lnTo>
                    <a:pt x="68846" y="160020"/>
                  </a:lnTo>
                  <a:lnTo>
                    <a:pt x="113046" y="106680"/>
                  </a:lnTo>
                  <a:lnTo>
                    <a:pt x="165065" y="63500"/>
                  </a:lnTo>
                  <a:lnTo>
                    <a:pt x="218744" y="36830"/>
                  </a:lnTo>
                  <a:lnTo>
                    <a:pt x="278119" y="16510"/>
                  </a:lnTo>
                  <a:lnTo>
                    <a:pt x="340392" y="6350"/>
                  </a:lnTo>
                  <a:lnTo>
                    <a:pt x="372178" y="5080"/>
                  </a:lnTo>
                  <a:lnTo>
                    <a:pt x="405331" y="5080"/>
                  </a:lnTo>
                  <a:lnTo>
                    <a:pt x="468037" y="11430"/>
                  </a:lnTo>
                  <a:lnTo>
                    <a:pt x="530612" y="27940"/>
                  </a:lnTo>
                  <a:lnTo>
                    <a:pt x="590493" y="52070"/>
                  </a:lnTo>
                  <a:lnTo>
                    <a:pt x="641140" y="82550"/>
                  </a:lnTo>
                  <a:lnTo>
                    <a:pt x="429544" y="82550"/>
                  </a:lnTo>
                  <a:lnTo>
                    <a:pt x="393437" y="83820"/>
                  </a:lnTo>
                  <a:lnTo>
                    <a:pt x="318934" y="95250"/>
                  </a:lnTo>
                  <a:lnTo>
                    <a:pt x="248048" y="115570"/>
                  </a:lnTo>
                  <a:lnTo>
                    <a:pt x="183067" y="146050"/>
                  </a:lnTo>
                  <a:lnTo>
                    <a:pt x="126281" y="185420"/>
                  </a:lnTo>
                  <a:lnTo>
                    <a:pt x="79980" y="234950"/>
                  </a:lnTo>
                  <a:lnTo>
                    <a:pt x="47135" y="294640"/>
                  </a:lnTo>
                  <a:lnTo>
                    <a:pt x="10540" y="303530"/>
                  </a:lnTo>
                  <a:close/>
                </a:path>
                <a:path w="817879" h="803910">
                  <a:moveTo>
                    <a:pt x="722275" y="142240"/>
                  </a:moveTo>
                  <a:lnTo>
                    <a:pt x="712085" y="142240"/>
                  </a:lnTo>
                  <a:lnTo>
                    <a:pt x="707907" y="139700"/>
                  </a:lnTo>
                  <a:lnTo>
                    <a:pt x="696574" y="128270"/>
                  </a:lnTo>
                  <a:lnTo>
                    <a:pt x="672201" y="105410"/>
                  </a:lnTo>
                  <a:lnTo>
                    <a:pt x="618985" y="67310"/>
                  </a:lnTo>
                  <a:lnTo>
                    <a:pt x="560977" y="39370"/>
                  </a:lnTo>
                  <a:lnTo>
                    <a:pt x="499574" y="19050"/>
                  </a:lnTo>
                  <a:lnTo>
                    <a:pt x="436175" y="7620"/>
                  </a:lnTo>
                  <a:lnTo>
                    <a:pt x="405331" y="5080"/>
                  </a:lnTo>
                  <a:lnTo>
                    <a:pt x="460143" y="5080"/>
                  </a:lnTo>
                  <a:lnTo>
                    <a:pt x="516810" y="16510"/>
                  </a:lnTo>
                  <a:lnTo>
                    <a:pt x="579219" y="38100"/>
                  </a:lnTo>
                  <a:lnTo>
                    <a:pt x="637006" y="68580"/>
                  </a:lnTo>
                  <a:lnTo>
                    <a:pt x="688510" y="106680"/>
                  </a:lnTo>
                  <a:lnTo>
                    <a:pt x="711388" y="129540"/>
                  </a:lnTo>
                  <a:lnTo>
                    <a:pt x="722275" y="142240"/>
                  </a:lnTo>
                  <a:close/>
                </a:path>
                <a:path w="817879" h="803910">
                  <a:moveTo>
                    <a:pt x="45016" y="542290"/>
                  </a:moveTo>
                  <a:lnTo>
                    <a:pt x="19161" y="486410"/>
                  </a:lnTo>
                  <a:lnTo>
                    <a:pt x="2222" y="411480"/>
                  </a:lnTo>
                  <a:lnTo>
                    <a:pt x="0" y="369570"/>
                  </a:lnTo>
                  <a:lnTo>
                    <a:pt x="1589" y="332740"/>
                  </a:lnTo>
                  <a:lnTo>
                    <a:pt x="6459" y="294640"/>
                  </a:lnTo>
                  <a:lnTo>
                    <a:pt x="24904" y="228600"/>
                  </a:lnTo>
                  <a:lnTo>
                    <a:pt x="53937" y="171450"/>
                  </a:lnTo>
                  <a:lnTo>
                    <a:pt x="92159" y="121920"/>
                  </a:lnTo>
                  <a:lnTo>
                    <a:pt x="138173" y="81280"/>
                  </a:lnTo>
                  <a:lnTo>
                    <a:pt x="179079" y="55880"/>
                  </a:lnTo>
                  <a:lnTo>
                    <a:pt x="165065" y="63500"/>
                  </a:lnTo>
                  <a:lnTo>
                    <a:pt x="138182" y="83820"/>
                  </a:lnTo>
                  <a:lnTo>
                    <a:pt x="89865" y="132080"/>
                  </a:lnTo>
                  <a:lnTo>
                    <a:pt x="50196" y="190500"/>
                  </a:lnTo>
                  <a:lnTo>
                    <a:pt x="20836" y="262890"/>
                  </a:lnTo>
                  <a:lnTo>
                    <a:pt x="10540" y="303530"/>
                  </a:lnTo>
                  <a:lnTo>
                    <a:pt x="43949" y="303530"/>
                  </a:lnTo>
                  <a:lnTo>
                    <a:pt x="35192" y="330200"/>
                  </a:lnTo>
                  <a:lnTo>
                    <a:pt x="27985" y="367030"/>
                  </a:lnTo>
                  <a:lnTo>
                    <a:pt x="25115" y="407670"/>
                  </a:lnTo>
                  <a:lnTo>
                    <a:pt x="26869" y="449580"/>
                  </a:lnTo>
                  <a:lnTo>
                    <a:pt x="33534" y="495300"/>
                  </a:lnTo>
                  <a:lnTo>
                    <a:pt x="45016" y="542290"/>
                  </a:lnTo>
                  <a:close/>
                </a:path>
                <a:path w="817879" h="803910">
                  <a:moveTo>
                    <a:pt x="47135" y="294640"/>
                  </a:moveTo>
                  <a:lnTo>
                    <a:pt x="79980" y="234950"/>
                  </a:lnTo>
                  <a:lnTo>
                    <a:pt x="126281" y="185420"/>
                  </a:lnTo>
                  <a:lnTo>
                    <a:pt x="183067" y="146050"/>
                  </a:lnTo>
                  <a:lnTo>
                    <a:pt x="248048" y="115570"/>
                  </a:lnTo>
                  <a:lnTo>
                    <a:pt x="318934" y="95250"/>
                  </a:lnTo>
                  <a:lnTo>
                    <a:pt x="393437" y="83820"/>
                  </a:lnTo>
                  <a:lnTo>
                    <a:pt x="429544" y="82550"/>
                  </a:lnTo>
                  <a:lnTo>
                    <a:pt x="469268" y="82550"/>
                  </a:lnTo>
                  <a:lnTo>
                    <a:pt x="544138" y="88900"/>
                  </a:lnTo>
                  <a:lnTo>
                    <a:pt x="615758" y="104140"/>
                  </a:lnTo>
                  <a:lnTo>
                    <a:pt x="681838" y="127000"/>
                  </a:lnTo>
                  <a:lnTo>
                    <a:pt x="710185" y="142240"/>
                  </a:lnTo>
                  <a:lnTo>
                    <a:pt x="47135" y="294640"/>
                  </a:lnTo>
                  <a:close/>
                </a:path>
                <a:path w="817879" h="803910">
                  <a:moveTo>
                    <a:pt x="707907" y="139700"/>
                  </a:moveTo>
                  <a:lnTo>
                    <a:pt x="649633" y="114300"/>
                  </a:lnTo>
                  <a:lnTo>
                    <a:pt x="580497" y="95250"/>
                  </a:lnTo>
                  <a:lnTo>
                    <a:pt x="506966" y="85090"/>
                  </a:lnTo>
                  <a:lnTo>
                    <a:pt x="469268" y="82550"/>
                  </a:lnTo>
                  <a:lnTo>
                    <a:pt x="641140" y="82550"/>
                  </a:lnTo>
                  <a:lnTo>
                    <a:pt x="646280" y="85090"/>
                  </a:lnTo>
                  <a:lnTo>
                    <a:pt x="672201" y="105410"/>
                  </a:lnTo>
                  <a:lnTo>
                    <a:pt x="696574" y="128270"/>
                  </a:lnTo>
                  <a:lnTo>
                    <a:pt x="707907" y="139700"/>
                  </a:lnTo>
                  <a:close/>
                </a:path>
                <a:path w="817879" h="803910">
                  <a:moveTo>
                    <a:pt x="791195" y="278130"/>
                  </a:moveTo>
                  <a:lnTo>
                    <a:pt x="775096" y="238760"/>
                  </a:lnTo>
                  <a:lnTo>
                    <a:pt x="740015" y="179070"/>
                  </a:lnTo>
                  <a:lnTo>
                    <a:pt x="707907" y="139700"/>
                  </a:lnTo>
                  <a:lnTo>
                    <a:pt x="712085" y="142240"/>
                  </a:lnTo>
                  <a:lnTo>
                    <a:pt x="722275" y="142240"/>
                  </a:lnTo>
                  <a:lnTo>
                    <a:pt x="732074" y="153670"/>
                  </a:lnTo>
                  <a:lnTo>
                    <a:pt x="750359" y="179070"/>
                  </a:lnTo>
                  <a:lnTo>
                    <a:pt x="766038" y="205740"/>
                  </a:lnTo>
                  <a:lnTo>
                    <a:pt x="778905" y="234950"/>
                  </a:lnTo>
                  <a:lnTo>
                    <a:pt x="788743" y="266700"/>
                  </a:lnTo>
                  <a:lnTo>
                    <a:pt x="791195" y="278130"/>
                  </a:lnTo>
                  <a:close/>
                </a:path>
                <a:path w="817879" h="803910">
                  <a:moveTo>
                    <a:pt x="427015" y="727710"/>
                  </a:moveTo>
                  <a:lnTo>
                    <a:pt x="390168" y="727710"/>
                  </a:lnTo>
                  <a:lnTo>
                    <a:pt x="353391" y="725170"/>
                  </a:lnTo>
                  <a:lnTo>
                    <a:pt x="281164" y="712470"/>
                  </a:lnTo>
                  <a:lnTo>
                    <a:pt x="212568" y="688340"/>
                  </a:lnTo>
                  <a:lnTo>
                    <a:pt x="149836" y="654050"/>
                  </a:lnTo>
                  <a:lnTo>
                    <a:pt x="95202" y="608330"/>
                  </a:lnTo>
                  <a:lnTo>
                    <a:pt x="50899" y="552450"/>
                  </a:lnTo>
                  <a:lnTo>
                    <a:pt x="33534" y="495300"/>
                  </a:lnTo>
                  <a:lnTo>
                    <a:pt x="26869" y="449580"/>
                  </a:lnTo>
                  <a:lnTo>
                    <a:pt x="25115" y="407670"/>
                  </a:lnTo>
                  <a:lnTo>
                    <a:pt x="27805" y="369570"/>
                  </a:lnTo>
                  <a:lnTo>
                    <a:pt x="27895" y="368300"/>
                  </a:lnTo>
                  <a:lnTo>
                    <a:pt x="27985" y="367030"/>
                  </a:lnTo>
                  <a:lnTo>
                    <a:pt x="35192" y="330200"/>
                  </a:lnTo>
                  <a:lnTo>
                    <a:pt x="44165" y="303530"/>
                  </a:lnTo>
                  <a:lnTo>
                    <a:pt x="46451" y="295910"/>
                  </a:lnTo>
                  <a:lnTo>
                    <a:pt x="47135" y="294640"/>
                  </a:lnTo>
                  <a:lnTo>
                    <a:pt x="710185" y="142240"/>
                  </a:lnTo>
                  <a:lnTo>
                    <a:pt x="719225" y="152400"/>
                  </a:lnTo>
                  <a:lnTo>
                    <a:pt x="758661" y="207010"/>
                  </a:lnTo>
                  <a:lnTo>
                    <a:pt x="789109" y="271780"/>
                  </a:lnTo>
                  <a:lnTo>
                    <a:pt x="798296" y="330200"/>
                  </a:lnTo>
                  <a:lnTo>
                    <a:pt x="798414" y="331470"/>
                  </a:lnTo>
                  <a:lnTo>
                    <a:pt x="798531" y="332740"/>
                  </a:lnTo>
                  <a:lnTo>
                    <a:pt x="793743" y="405130"/>
                  </a:lnTo>
                  <a:lnTo>
                    <a:pt x="785364" y="443230"/>
                  </a:lnTo>
                  <a:lnTo>
                    <a:pt x="773014" y="485140"/>
                  </a:lnTo>
                  <a:lnTo>
                    <a:pt x="757104" y="521970"/>
                  </a:lnTo>
                  <a:lnTo>
                    <a:pt x="737914" y="556260"/>
                  </a:lnTo>
                  <a:lnTo>
                    <a:pt x="715722" y="588010"/>
                  </a:lnTo>
                  <a:lnTo>
                    <a:pt x="663453" y="640080"/>
                  </a:lnTo>
                  <a:lnTo>
                    <a:pt x="602529" y="680720"/>
                  </a:lnTo>
                  <a:lnTo>
                    <a:pt x="535185" y="707390"/>
                  </a:lnTo>
                  <a:lnTo>
                    <a:pt x="463653" y="723900"/>
                  </a:lnTo>
                  <a:lnTo>
                    <a:pt x="427015" y="727710"/>
                  </a:lnTo>
                  <a:close/>
                </a:path>
                <a:path w="817879" h="803910">
                  <a:moveTo>
                    <a:pt x="656244" y="727710"/>
                  </a:moveTo>
                  <a:lnTo>
                    <a:pt x="427015" y="727710"/>
                  </a:lnTo>
                  <a:lnTo>
                    <a:pt x="463653" y="723900"/>
                  </a:lnTo>
                  <a:lnTo>
                    <a:pt x="499803" y="717550"/>
                  </a:lnTo>
                  <a:lnTo>
                    <a:pt x="569520" y="695960"/>
                  </a:lnTo>
                  <a:lnTo>
                    <a:pt x="633933" y="661670"/>
                  </a:lnTo>
                  <a:lnTo>
                    <a:pt x="690809" y="615950"/>
                  </a:lnTo>
                  <a:lnTo>
                    <a:pt x="737914" y="556260"/>
                  </a:lnTo>
                  <a:lnTo>
                    <a:pt x="757104" y="521970"/>
                  </a:lnTo>
                  <a:lnTo>
                    <a:pt x="773014" y="485140"/>
                  </a:lnTo>
                  <a:lnTo>
                    <a:pt x="785364" y="443230"/>
                  </a:lnTo>
                  <a:lnTo>
                    <a:pt x="793743" y="405130"/>
                  </a:lnTo>
                  <a:lnTo>
                    <a:pt x="798364" y="345440"/>
                  </a:lnTo>
                  <a:lnTo>
                    <a:pt x="798296" y="330200"/>
                  </a:lnTo>
                  <a:lnTo>
                    <a:pt x="795356" y="298450"/>
                  </a:lnTo>
                  <a:lnTo>
                    <a:pt x="791195" y="278130"/>
                  </a:lnTo>
                  <a:lnTo>
                    <a:pt x="800525" y="307340"/>
                  </a:lnTo>
                  <a:lnTo>
                    <a:pt x="809171" y="345440"/>
                  </a:lnTo>
                  <a:lnTo>
                    <a:pt x="814870" y="384810"/>
                  </a:lnTo>
                  <a:lnTo>
                    <a:pt x="817449" y="426720"/>
                  </a:lnTo>
                  <a:lnTo>
                    <a:pt x="816732" y="471170"/>
                  </a:lnTo>
                  <a:lnTo>
                    <a:pt x="810707" y="511810"/>
                  </a:lnTo>
                  <a:lnTo>
                    <a:pt x="800097" y="549910"/>
                  </a:lnTo>
                  <a:lnTo>
                    <a:pt x="785247" y="585470"/>
                  </a:lnTo>
                  <a:lnTo>
                    <a:pt x="744198" y="648970"/>
                  </a:lnTo>
                  <a:lnTo>
                    <a:pt x="690305" y="703580"/>
                  </a:lnTo>
                  <a:lnTo>
                    <a:pt x="659401" y="726440"/>
                  </a:lnTo>
                  <a:lnTo>
                    <a:pt x="656244" y="727710"/>
                  </a:lnTo>
                  <a:close/>
                </a:path>
                <a:path w="817879" h="803910">
                  <a:moveTo>
                    <a:pt x="43949" y="303530"/>
                  </a:moveTo>
                  <a:lnTo>
                    <a:pt x="10540" y="303530"/>
                  </a:lnTo>
                  <a:lnTo>
                    <a:pt x="47135" y="294640"/>
                  </a:lnTo>
                  <a:lnTo>
                    <a:pt x="46451" y="295910"/>
                  </a:lnTo>
                  <a:lnTo>
                    <a:pt x="43949" y="303530"/>
                  </a:lnTo>
                  <a:close/>
                </a:path>
                <a:path w="817879" h="803910">
                  <a:moveTo>
                    <a:pt x="35192" y="330200"/>
                  </a:moveTo>
                  <a:lnTo>
                    <a:pt x="45617" y="298450"/>
                  </a:lnTo>
                  <a:lnTo>
                    <a:pt x="44165" y="303530"/>
                  </a:lnTo>
                  <a:lnTo>
                    <a:pt x="35192" y="330200"/>
                  </a:lnTo>
                  <a:close/>
                </a:path>
                <a:path w="817879" h="803910">
                  <a:moveTo>
                    <a:pt x="401218" y="803910"/>
                  </a:moveTo>
                  <a:lnTo>
                    <a:pt x="362475" y="802640"/>
                  </a:lnTo>
                  <a:lnTo>
                    <a:pt x="324296" y="798830"/>
                  </a:lnTo>
                  <a:lnTo>
                    <a:pt x="251007" y="778510"/>
                  </a:lnTo>
                  <a:lnTo>
                    <a:pt x="184095" y="745490"/>
                  </a:lnTo>
                  <a:lnTo>
                    <a:pt x="126306" y="697230"/>
                  </a:lnTo>
                  <a:lnTo>
                    <a:pt x="101691" y="666750"/>
                  </a:lnTo>
                  <a:lnTo>
                    <a:pt x="80387" y="632460"/>
                  </a:lnTo>
                  <a:lnTo>
                    <a:pt x="62737" y="594360"/>
                  </a:lnTo>
                  <a:lnTo>
                    <a:pt x="45394" y="543560"/>
                  </a:lnTo>
                  <a:lnTo>
                    <a:pt x="45016" y="542290"/>
                  </a:lnTo>
                  <a:lnTo>
                    <a:pt x="50899" y="552450"/>
                  </a:lnTo>
                  <a:lnTo>
                    <a:pt x="71619" y="581660"/>
                  </a:lnTo>
                  <a:lnTo>
                    <a:pt x="121367" y="632460"/>
                  </a:lnTo>
                  <a:lnTo>
                    <a:pt x="180329" y="671830"/>
                  </a:lnTo>
                  <a:lnTo>
                    <a:pt x="246273" y="702310"/>
                  </a:lnTo>
                  <a:lnTo>
                    <a:pt x="316964" y="720090"/>
                  </a:lnTo>
                  <a:lnTo>
                    <a:pt x="390168" y="727710"/>
                  </a:lnTo>
                  <a:lnTo>
                    <a:pt x="656244" y="727710"/>
                  </a:lnTo>
                  <a:lnTo>
                    <a:pt x="626315" y="745490"/>
                  </a:lnTo>
                  <a:lnTo>
                    <a:pt x="591391" y="763270"/>
                  </a:lnTo>
                  <a:lnTo>
                    <a:pt x="554973" y="777240"/>
                  </a:lnTo>
                  <a:lnTo>
                    <a:pt x="517403" y="788670"/>
                  </a:lnTo>
                  <a:lnTo>
                    <a:pt x="479026" y="797560"/>
                  </a:lnTo>
                  <a:lnTo>
                    <a:pt x="440183" y="802640"/>
                  </a:lnTo>
                  <a:lnTo>
                    <a:pt x="401218" y="803910"/>
                  </a:lnTo>
                  <a:close/>
                </a:path>
              </a:pathLst>
            </a:custGeom>
            <a:solidFill>
              <a:srgbClr val="9E9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83127" y="9270527"/>
              <a:ext cx="1014094" cy="1016635"/>
            </a:xfrm>
            <a:custGeom>
              <a:avLst/>
              <a:gdLst/>
              <a:ahLst/>
              <a:cxnLst/>
              <a:rect l="l" t="t" r="r" b="b"/>
              <a:pathLst>
                <a:path w="1014095" h="1016634">
                  <a:moveTo>
                    <a:pt x="655452" y="1016472"/>
                  </a:moveTo>
                  <a:lnTo>
                    <a:pt x="349764" y="1016472"/>
                  </a:lnTo>
                  <a:lnTo>
                    <a:pt x="340888" y="1010313"/>
                  </a:lnTo>
                  <a:lnTo>
                    <a:pt x="332381" y="1003550"/>
                  </a:lnTo>
                  <a:lnTo>
                    <a:pt x="324279" y="996216"/>
                  </a:lnTo>
                  <a:lnTo>
                    <a:pt x="316617" y="988310"/>
                  </a:lnTo>
                  <a:lnTo>
                    <a:pt x="253244" y="943098"/>
                  </a:lnTo>
                  <a:lnTo>
                    <a:pt x="215490" y="923305"/>
                  </a:lnTo>
                  <a:lnTo>
                    <a:pt x="180403" y="897568"/>
                  </a:lnTo>
                  <a:lnTo>
                    <a:pt x="148092" y="866560"/>
                  </a:lnTo>
                  <a:lnTo>
                    <a:pt x="118665" y="830956"/>
                  </a:lnTo>
                  <a:lnTo>
                    <a:pt x="92229" y="791427"/>
                  </a:lnTo>
                  <a:lnTo>
                    <a:pt x="68892" y="748648"/>
                  </a:lnTo>
                  <a:lnTo>
                    <a:pt x="48762" y="703292"/>
                  </a:lnTo>
                  <a:lnTo>
                    <a:pt x="31948" y="656032"/>
                  </a:lnTo>
                  <a:lnTo>
                    <a:pt x="18556" y="607541"/>
                  </a:lnTo>
                  <a:lnTo>
                    <a:pt x="8696" y="558492"/>
                  </a:lnTo>
                  <a:lnTo>
                    <a:pt x="2474" y="509559"/>
                  </a:lnTo>
                  <a:lnTo>
                    <a:pt x="0" y="461415"/>
                  </a:lnTo>
                  <a:lnTo>
                    <a:pt x="1379" y="414733"/>
                  </a:lnTo>
                  <a:lnTo>
                    <a:pt x="6722" y="370187"/>
                  </a:lnTo>
                  <a:lnTo>
                    <a:pt x="16134" y="328449"/>
                  </a:lnTo>
                  <a:lnTo>
                    <a:pt x="29681" y="290320"/>
                  </a:lnTo>
                  <a:lnTo>
                    <a:pt x="51349" y="242142"/>
                  </a:lnTo>
                  <a:lnTo>
                    <a:pt x="76993" y="198706"/>
                  </a:lnTo>
                  <a:lnTo>
                    <a:pt x="106304" y="159803"/>
                  </a:lnTo>
                  <a:lnTo>
                    <a:pt x="138926" y="125348"/>
                  </a:lnTo>
                  <a:lnTo>
                    <a:pt x="174505" y="95259"/>
                  </a:lnTo>
                  <a:lnTo>
                    <a:pt x="212684" y="69452"/>
                  </a:lnTo>
                  <a:lnTo>
                    <a:pt x="253110" y="47845"/>
                  </a:lnTo>
                  <a:lnTo>
                    <a:pt x="295427" y="30352"/>
                  </a:lnTo>
                  <a:lnTo>
                    <a:pt x="339281" y="16892"/>
                  </a:lnTo>
                  <a:lnTo>
                    <a:pt x="384316" y="7381"/>
                  </a:lnTo>
                  <a:lnTo>
                    <a:pt x="430177" y="1736"/>
                  </a:lnTo>
                  <a:lnTo>
                    <a:pt x="473354" y="0"/>
                  </a:lnTo>
                  <a:lnTo>
                    <a:pt x="476505" y="0"/>
                  </a:lnTo>
                  <a:lnTo>
                    <a:pt x="523667" y="1892"/>
                  </a:lnTo>
                  <a:lnTo>
                    <a:pt x="570578" y="7512"/>
                  </a:lnTo>
                  <a:lnTo>
                    <a:pt x="617475" y="16892"/>
                  </a:lnTo>
                  <a:lnTo>
                    <a:pt x="617298" y="16892"/>
                  </a:lnTo>
                  <a:lnTo>
                    <a:pt x="662174" y="29583"/>
                  </a:lnTo>
                  <a:lnTo>
                    <a:pt x="706114" y="45860"/>
                  </a:lnTo>
                  <a:lnTo>
                    <a:pt x="748320" y="65514"/>
                  </a:lnTo>
                  <a:lnTo>
                    <a:pt x="788419" y="88458"/>
                  </a:lnTo>
                  <a:lnTo>
                    <a:pt x="826040" y="114605"/>
                  </a:lnTo>
                  <a:lnTo>
                    <a:pt x="860809" y="143867"/>
                  </a:lnTo>
                  <a:lnTo>
                    <a:pt x="892355" y="176157"/>
                  </a:lnTo>
                  <a:lnTo>
                    <a:pt x="920306" y="211387"/>
                  </a:lnTo>
                  <a:lnTo>
                    <a:pt x="944290" y="249471"/>
                  </a:lnTo>
                  <a:lnTo>
                    <a:pt x="963934" y="290320"/>
                  </a:lnTo>
                  <a:lnTo>
                    <a:pt x="980521" y="334056"/>
                  </a:lnTo>
                  <a:lnTo>
                    <a:pt x="994007" y="379253"/>
                  </a:lnTo>
                  <a:lnTo>
                    <a:pt x="1004194" y="425564"/>
                  </a:lnTo>
                  <a:lnTo>
                    <a:pt x="1010880" y="472644"/>
                  </a:lnTo>
                  <a:lnTo>
                    <a:pt x="1013867" y="520145"/>
                  </a:lnTo>
                  <a:lnTo>
                    <a:pt x="1012953" y="567722"/>
                  </a:lnTo>
                  <a:lnTo>
                    <a:pt x="1007939" y="615026"/>
                  </a:lnTo>
                  <a:lnTo>
                    <a:pt x="998626" y="661713"/>
                  </a:lnTo>
                  <a:lnTo>
                    <a:pt x="984813" y="707435"/>
                  </a:lnTo>
                  <a:lnTo>
                    <a:pt x="966300" y="751845"/>
                  </a:lnTo>
                  <a:lnTo>
                    <a:pt x="942887" y="794598"/>
                  </a:lnTo>
                  <a:lnTo>
                    <a:pt x="914375" y="835346"/>
                  </a:lnTo>
                  <a:lnTo>
                    <a:pt x="880564" y="873743"/>
                  </a:lnTo>
                  <a:lnTo>
                    <a:pt x="841252" y="909443"/>
                  </a:lnTo>
                  <a:lnTo>
                    <a:pt x="804756" y="939298"/>
                  </a:lnTo>
                  <a:lnTo>
                    <a:pt x="760449" y="967879"/>
                  </a:lnTo>
                  <a:lnTo>
                    <a:pt x="710094" y="994007"/>
                  </a:lnTo>
                  <a:lnTo>
                    <a:pt x="655452" y="1016472"/>
                  </a:lnTo>
                  <a:close/>
                </a:path>
              </a:pathLst>
            </a:custGeom>
            <a:solidFill>
              <a:srgbClr val="6494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31791" y="9651987"/>
              <a:ext cx="1010285" cy="635635"/>
            </a:xfrm>
            <a:custGeom>
              <a:avLst/>
              <a:gdLst/>
              <a:ahLst/>
              <a:cxnLst/>
              <a:rect l="l" t="t" r="r" b="b"/>
              <a:pathLst>
                <a:path w="1010284" h="635634">
                  <a:moveTo>
                    <a:pt x="952766" y="569785"/>
                  </a:moveTo>
                  <a:lnTo>
                    <a:pt x="946810" y="503732"/>
                  </a:lnTo>
                  <a:lnTo>
                    <a:pt x="937234" y="458978"/>
                  </a:lnTo>
                  <a:lnTo>
                    <a:pt x="923772" y="414261"/>
                  </a:lnTo>
                  <a:lnTo>
                    <a:pt x="906576" y="370039"/>
                  </a:lnTo>
                  <a:lnTo>
                    <a:pt x="885837" y="326809"/>
                  </a:lnTo>
                  <a:lnTo>
                    <a:pt x="861733" y="285026"/>
                  </a:lnTo>
                  <a:lnTo>
                    <a:pt x="834466" y="245173"/>
                  </a:lnTo>
                  <a:lnTo>
                    <a:pt x="804189" y="207733"/>
                  </a:lnTo>
                  <a:lnTo>
                    <a:pt x="771093" y="173164"/>
                  </a:lnTo>
                  <a:lnTo>
                    <a:pt x="735368" y="141960"/>
                  </a:lnTo>
                  <a:lnTo>
                    <a:pt x="697191" y="114579"/>
                  </a:lnTo>
                  <a:lnTo>
                    <a:pt x="656742" y="91503"/>
                  </a:lnTo>
                  <a:lnTo>
                    <a:pt x="614197" y="73202"/>
                  </a:lnTo>
                  <a:lnTo>
                    <a:pt x="542963" y="51943"/>
                  </a:lnTo>
                  <a:lnTo>
                    <a:pt x="471830" y="44119"/>
                  </a:lnTo>
                  <a:lnTo>
                    <a:pt x="471703" y="43992"/>
                  </a:lnTo>
                  <a:lnTo>
                    <a:pt x="427774" y="47053"/>
                  </a:lnTo>
                  <a:lnTo>
                    <a:pt x="361848" y="63157"/>
                  </a:lnTo>
                  <a:lnTo>
                    <a:pt x="314083" y="84620"/>
                  </a:lnTo>
                  <a:lnTo>
                    <a:pt x="269506" y="112471"/>
                  </a:lnTo>
                  <a:lnTo>
                    <a:pt x="228358" y="145351"/>
                  </a:lnTo>
                  <a:lnTo>
                    <a:pt x="190906" y="181914"/>
                  </a:lnTo>
                  <a:lnTo>
                    <a:pt x="156527" y="221843"/>
                  </a:lnTo>
                  <a:lnTo>
                    <a:pt x="125272" y="265061"/>
                  </a:lnTo>
                  <a:lnTo>
                    <a:pt x="97993" y="310997"/>
                  </a:lnTo>
                  <a:lnTo>
                    <a:pt x="75526" y="359117"/>
                  </a:lnTo>
                  <a:lnTo>
                    <a:pt x="58699" y="408863"/>
                  </a:lnTo>
                  <a:lnTo>
                    <a:pt x="49479" y="453796"/>
                  </a:lnTo>
                  <a:lnTo>
                    <a:pt x="49428" y="454533"/>
                  </a:lnTo>
                  <a:lnTo>
                    <a:pt x="49314" y="455930"/>
                  </a:lnTo>
                  <a:lnTo>
                    <a:pt x="45859" y="499313"/>
                  </a:lnTo>
                  <a:lnTo>
                    <a:pt x="45961" y="502602"/>
                  </a:lnTo>
                  <a:lnTo>
                    <a:pt x="45986" y="503732"/>
                  </a:lnTo>
                  <a:lnTo>
                    <a:pt x="47282" y="544995"/>
                  </a:lnTo>
                  <a:lnTo>
                    <a:pt x="53225" y="590423"/>
                  </a:lnTo>
                  <a:lnTo>
                    <a:pt x="63106" y="635012"/>
                  </a:lnTo>
                  <a:lnTo>
                    <a:pt x="76581" y="635012"/>
                  </a:lnTo>
                  <a:lnTo>
                    <a:pt x="67335" y="590143"/>
                  </a:lnTo>
                  <a:lnTo>
                    <a:pt x="62509" y="544995"/>
                  </a:lnTo>
                  <a:lnTo>
                    <a:pt x="62420" y="536752"/>
                  </a:lnTo>
                  <a:lnTo>
                    <a:pt x="62179" y="499313"/>
                  </a:lnTo>
                  <a:lnTo>
                    <a:pt x="66586" y="454533"/>
                  </a:lnTo>
                  <a:lnTo>
                    <a:pt x="75844" y="410895"/>
                  </a:lnTo>
                  <a:lnTo>
                    <a:pt x="90703" y="367322"/>
                  </a:lnTo>
                  <a:lnTo>
                    <a:pt x="110909" y="324548"/>
                  </a:lnTo>
                  <a:lnTo>
                    <a:pt x="135788" y="283133"/>
                  </a:lnTo>
                  <a:lnTo>
                    <a:pt x="164655" y="243674"/>
                  </a:lnTo>
                  <a:lnTo>
                    <a:pt x="196811" y="206743"/>
                  </a:lnTo>
                  <a:lnTo>
                    <a:pt x="231584" y="172935"/>
                  </a:lnTo>
                  <a:lnTo>
                    <a:pt x="268274" y="142836"/>
                  </a:lnTo>
                  <a:lnTo>
                    <a:pt x="306222" y="117017"/>
                  </a:lnTo>
                  <a:lnTo>
                    <a:pt x="348932" y="95046"/>
                  </a:lnTo>
                  <a:lnTo>
                    <a:pt x="394093" y="79502"/>
                  </a:lnTo>
                  <a:lnTo>
                    <a:pt x="440931" y="70281"/>
                  </a:lnTo>
                  <a:lnTo>
                    <a:pt x="488721" y="67233"/>
                  </a:lnTo>
                  <a:lnTo>
                    <a:pt x="493039" y="67233"/>
                  </a:lnTo>
                  <a:lnTo>
                    <a:pt x="531964" y="70700"/>
                  </a:lnTo>
                  <a:lnTo>
                    <a:pt x="588492" y="86702"/>
                  </a:lnTo>
                  <a:lnTo>
                    <a:pt x="660450" y="116154"/>
                  </a:lnTo>
                  <a:lnTo>
                    <a:pt x="701675" y="140296"/>
                  </a:lnTo>
                  <a:lnTo>
                    <a:pt x="740410" y="169100"/>
                  </a:lnTo>
                  <a:lnTo>
                    <a:pt x="776414" y="202018"/>
                  </a:lnTo>
                  <a:lnTo>
                    <a:pt x="809472" y="238531"/>
                  </a:lnTo>
                  <a:lnTo>
                    <a:pt x="839355" y="278091"/>
                  </a:lnTo>
                  <a:lnTo>
                    <a:pt x="865797" y="320141"/>
                  </a:lnTo>
                  <a:lnTo>
                    <a:pt x="888606" y="364159"/>
                  </a:lnTo>
                  <a:lnTo>
                    <a:pt x="907503" y="409600"/>
                  </a:lnTo>
                  <a:lnTo>
                    <a:pt x="922286" y="455930"/>
                  </a:lnTo>
                  <a:lnTo>
                    <a:pt x="932713" y="502602"/>
                  </a:lnTo>
                  <a:lnTo>
                    <a:pt x="938555" y="549071"/>
                  </a:lnTo>
                  <a:lnTo>
                    <a:pt x="939482" y="571042"/>
                  </a:lnTo>
                  <a:lnTo>
                    <a:pt x="939063" y="592747"/>
                  </a:lnTo>
                  <a:lnTo>
                    <a:pt x="937298" y="614133"/>
                  </a:lnTo>
                  <a:lnTo>
                    <a:pt x="934262" y="635012"/>
                  </a:lnTo>
                  <a:lnTo>
                    <a:pt x="948347" y="635012"/>
                  </a:lnTo>
                  <a:lnTo>
                    <a:pt x="951826" y="602653"/>
                  </a:lnTo>
                  <a:lnTo>
                    <a:pt x="952766" y="569785"/>
                  </a:lnTo>
                  <a:close/>
                </a:path>
                <a:path w="1010284" h="635634">
                  <a:moveTo>
                    <a:pt x="1009942" y="530758"/>
                  </a:moveTo>
                  <a:lnTo>
                    <a:pt x="1009916" y="530199"/>
                  </a:lnTo>
                  <a:lnTo>
                    <a:pt x="1007872" y="480606"/>
                  </a:lnTo>
                  <a:lnTo>
                    <a:pt x="1001560" y="430542"/>
                  </a:lnTo>
                  <a:lnTo>
                    <a:pt x="990968" y="381114"/>
                  </a:lnTo>
                  <a:lnTo>
                    <a:pt x="976083" y="332867"/>
                  </a:lnTo>
                  <a:lnTo>
                    <a:pt x="956868" y="286346"/>
                  </a:lnTo>
                  <a:lnTo>
                    <a:pt x="933297" y="242100"/>
                  </a:lnTo>
                  <a:lnTo>
                    <a:pt x="905357" y="200672"/>
                  </a:lnTo>
                  <a:lnTo>
                    <a:pt x="873023" y="162610"/>
                  </a:lnTo>
                  <a:lnTo>
                    <a:pt x="835558" y="127596"/>
                  </a:lnTo>
                  <a:lnTo>
                    <a:pt x="794588" y="96850"/>
                  </a:lnTo>
                  <a:lnTo>
                    <a:pt x="750646" y="70345"/>
                  </a:lnTo>
                  <a:lnTo>
                    <a:pt x="704291" y="48069"/>
                  </a:lnTo>
                  <a:lnTo>
                    <a:pt x="656031" y="30022"/>
                  </a:lnTo>
                  <a:lnTo>
                    <a:pt x="634187" y="23926"/>
                  </a:lnTo>
                  <a:lnTo>
                    <a:pt x="606437" y="16179"/>
                  </a:lnTo>
                  <a:lnTo>
                    <a:pt x="556031" y="6540"/>
                  </a:lnTo>
                  <a:lnTo>
                    <a:pt x="505358" y="1066"/>
                  </a:lnTo>
                  <a:lnTo>
                    <a:pt x="479513" y="0"/>
                  </a:lnTo>
                  <a:lnTo>
                    <a:pt x="470903" y="0"/>
                  </a:lnTo>
                  <a:lnTo>
                    <a:pt x="470801" y="215"/>
                  </a:lnTo>
                  <a:lnTo>
                    <a:pt x="470166" y="215"/>
                  </a:lnTo>
                  <a:lnTo>
                    <a:pt x="420319" y="2667"/>
                  </a:lnTo>
                  <a:lnTo>
                    <a:pt x="371081" y="10045"/>
                  </a:lnTo>
                  <a:lnTo>
                    <a:pt x="323430" y="22148"/>
                  </a:lnTo>
                  <a:lnTo>
                    <a:pt x="277723" y="38849"/>
                  </a:lnTo>
                  <a:lnTo>
                    <a:pt x="234276" y="60007"/>
                  </a:lnTo>
                  <a:lnTo>
                    <a:pt x="193433" y="85458"/>
                  </a:lnTo>
                  <a:lnTo>
                    <a:pt x="155511" y="115074"/>
                  </a:lnTo>
                  <a:lnTo>
                    <a:pt x="120853" y="148704"/>
                  </a:lnTo>
                  <a:lnTo>
                    <a:pt x="89789" y="186207"/>
                  </a:lnTo>
                  <a:lnTo>
                    <a:pt x="62649" y="227431"/>
                  </a:lnTo>
                  <a:lnTo>
                    <a:pt x="39776" y="272237"/>
                  </a:lnTo>
                  <a:lnTo>
                    <a:pt x="21488" y="320471"/>
                  </a:lnTo>
                  <a:lnTo>
                    <a:pt x="8724" y="371411"/>
                  </a:lnTo>
                  <a:lnTo>
                    <a:pt x="1752" y="423760"/>
                  </a:lnTo>
                  <a:lnTo>
                    <a:pt x="0" y="476885"/>
                  </a:lnTo>
                  <a:lnTo>
                    <a:pt x="2819" y="530199"/>
                  </a:lnTo>
                  <a:lnTo>
                    <a:pt x="2895" y="530758"/>
                  </a:lnTo>
                  <a:lnTo>
                    <a:pt x="9639" y="583082"/>
                  </a:lnTo>
                  <a:lnTo>
                    <a:pt x="19812" y="634796"/>
                  </a:lnTo>
                  <a:lnTo>
                    <a:pt x="19837" y="635012"/>
                  </a:lnTo>
                  <a:lnTo>
                    <a:pt x="32664" y="635012"/>
                  </a:lnTo>
                  <a:lnTo>
                    <a:pt x="32626" y="634796"/>
                  </a:lnTo>
                  <a:lnTo>
                    <a:pt x="23749" y="586994"/>
                  </a:lnTo>
                  <a:lnTo>
                    <a:pt x="18122" y="538924"/>
                  </a:lnTo>
                  <a:lnTo>
                    <a:pt x="15735" y="491172"/>
                  </a:lnTo>
                  <a:lnTo>
                    <a:pt x="16535" y="444169"/>
                  </a:lnTo>
                  <a:lnTo>
                    <a:pt x="21602" y="396036"/>
                  </a:lnTo>
                  <a:lnTo>
                    <a:pt x="31775" y="349186"/>
                  </a:lnTo>
                  <a:lnTo>
                    <a:pt x="46824" y="304012"/>
                  </a:lnTo>
                  <a:lnTo>
                    <a:pt x="66509" y="260896"/>
                  </a:lnTo>
                  <a:lnTo>
                    <a:pt x="90627" y="220205"/>
                  </a:lnTo>
                  <a:lnTo>
                    <a:pt x="118922" y="182346"/>
                  </a:lnTo>
                  <a:lnTo>
                    <a:pt x="151180" y="147675"/>
                  </a:lnTo>
                  <a:lnTo>
                    <a:pt x="187159" y="116598"/>
                  </a:lnTo>
                  <a:lnTo>
                    <a:pt x="226644" y="89484"/>
                  </a:lnTo>
                  <a:lnTo>
                    <a:pt x="269392" y="66725"/>
                  </a:lnTo>
                  <a:lnTo>
                    <a:pt x="318312" y="47612"/>
                  </a:lnTo>
                  <a:lnTo>
                    <a:pt x="368896" y="34277"/>
                  </a:lnTo>
                  <a:lnTo>
                    <a:pt x="420624" y="26479"/>
                  </a:lnTo>
                  <a:lnTo>
                    <a:pt x="472973" y="23926"/>
                  </a:lnTo>
                  <a:lnTo>
                    <a:pt x="528878" y="26708"/>
                  </a:lnTo>
                  <a:lnTo>
                    <a:pt x="584314" y="34836"/>
                  </a:lnTo>
                  <a:lnTo>
                    <a:pt x="637120" y="47612"/>
                  </a:lnTo>
                  <a:lnTo>
                    <a:pt x="691286" y="65836"/>
                  </a:lnTo>
                  <a:lnTo>
                    <a:pt x="739940" y="87731"/>
                  </a:lnTo>
                  <a:lnTo>
                    <a:pt x="784758" y="113919"/>
                  </a:lnTo>
                  <a:lnTo>
                    <a:pt x="825588" y="144208"/>
                  </a:lnTo>
                  <a:lnTo>
                    <a:pt x="862355" y="178422"/>
                  </a:lnTo>
                  <a:lnTo>
                    <a:pt x="894918" y="216382"/>
                  </a:lnTo>
                  <a:lnTo>
                    <a:pt x="923163" y="257886"/>
                  </a:lnTo>
                  <a:lnTo>
                    <a:pt x="946975" y="302768"/>
                  </a:lnTo>
                  <a:lnTo>
                    <a:pt x="966241" y="350824"/>
                  </a:lnTo>
                  <a:lnTo>
                    <a:pt x="980846" y="401878"/>
                  </a:lnTo>
                  <a:lnTo>
                    <a:pt x="989520" y="448106"/>
                  </a:lnTo>
                  <a:lnTo>
                    <a:pt x="994181" y="494842"/>
                  </a:lnTo>
                  <a:lnTo>
                    <a:pt x="994854" y="541743"/>
                  </a:lnTo>
                  <a:lnTo>
                    <a:pt x="991501" y="588505"/>
                  </a:lnTo>
                  <a:lnTo>
                    <a:pt x="984148" y="634796"/>
                  </a:lnTo>
                  <a:lnTo>
                    <a:pt x="1000277" y="634796"/>
                  </a:lnTo>
                  <a:lnTo>
                    <a:pt x="1002677" y="621487"/>
                  </a:lnTo>
                  <a:lnTo>
                    <a:pt x="1004735" y="607999"/>
                  </a:lnTo>
                  <a:lnTo>
                    <a:pt x="1006436" y="594321"/>
                  </a:lnTo>
                  <a:lnTo>
                    <a:pt x="1007770" y="580440"/>
                  </a:lnTo>
                  <a:lnTo>
                    <a:pt x="1009942" y="530758"/>
                  </a:lnTo>
                  <a:close/>
                </a:path>
              </a:pathLst>
            </a:custGeom>
            <a:solidFill>
              <a:srgbClr val="91A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79032" y="10142892"/>
              <a:ext cx="1613535" cy="144145"/>
            </a:xfrm>
            <a:custGeom>
              <a:avLst/>
              <a:gdLst/>
              <a:ahLst/>
              <a:cxnLst/>
              <a:rect l="l" t="t" r="r" b="b"/>
              <a:pathLst>
                <a:path w="1613534" h="144145">
                  <a:moveTo>
                    <a:pt x="147701" y="144145"/>
                  </a:moveTo>
                  <a:lnTo>
                    <a:pt x="132969" y="133515"/>
                  </a:lnTo>
                  <a:lnTo>
                    <a:pt x="114655" y="126212"/>
                  </a:lnTo>
                  <a:lnTo>
                    <a:pt x="94424" y="121996"/>
                  </a:lnTo>
                  <a:lnTo>
                    <a:pt x="73914" y="120650"/>
                  </a:lnTo>
                  <a:lnTo>
                    <a:pt x="64846" y="120929"/>
                  </a:lnTo>
                  <a:lnTo>
                    <a:pt x="18948" y="132537"/>
                  </a:lnTo>
                  <a:lnTo>
                    <a:pt x="0" y="144145"/>
                  </a:lnTo>
                  <a:lnTo>
                    <a:pt x="147701" y="144145"/>
                  </a:lnTo>
                  <a:close/>
                </a:path>
                <a:path w="1613534" h="144145">
                  <a:moveTo>
                    <a:pt x="1613268" y="144018"/>
                  </a:moveTo>
                  <a:lnTo>
                    <a:pt x="1587741" y="108623"/>
                  </a:lnTo>
                  <a:lnTo>
                    <a:pt x="1554060" y="78600"/>
                  </a:lnTo>
                  <a:lnTo>
                    <a:pt x="1513687" y="53746"/>
                  </a:lnTo>
                  <a:lnTo>
                    <a:pt x="1468247" y="33934"/>
                  </a:lnTo>
                  <a:lnTo>
                    <a:pt x="1418755" y="18745"/>
                  </a:lnTo>
                  <a:lnTo>
                    <a:pt x="1367155" y="8204"/>
                  </a:lnTo>
                  <a:lnTo>
                    <a:pt x="1314742" y="2019"/>
                  </a:lnTo>
                  <a:lnTo>
                    <a:pt x="1263002" y="0"/>
                  </a:lnTo>
                  <a:lnTo>
                    <a:pt x="1223822" y="1193"/>
                  </a:lnTo>
                  <a:lnTo>
                    <a:pt x="1152385" y="10502"/>
                  </a:lnTo>
                  <a:lnTo>
                    <a:pt x="1068285" y="33934"/>
                  </a:lnTo>
                  <a:lnTo>
                    <a:pt x="1019251" y="54711"/>
                  </a:lnTo>
                  <a:lnTo>
                    <a:pt x="974280" y="80289"/>
                  </a:lnTo>
                  <a:lnTo>
                    <a:pt x="933323" y="110210"/>
                  </a:lnTo>
                  <a:lnTo>
                    <a:pt x="896353" y="144018"/>
                  </a:lnTo>
                  <a:lnTo>
                    <a:pt x="1613268" y="144018"/>
                  </a:lnTo>
                  <a:close/>
                </a:path>
              </a:pathLst>
            </a:custGeom>
            <a:solidFill>
              <a:srgbClr val="7C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3424" y="9027144"/>
              <a:ext cx="231456" cy="2436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298833" y="8645943"/>
              <a:ext cx="2399030" cy="1641475"/>
            </a:xfrm>
            <a:custGeom>
              <a:avLst/>
              <a:gdLst/>
              <a:ahLst/>
              <a:cxnLst/>
              <a:rect l="l" t="t" r="r" b="b"/>
              <a:pathLst>
                <a:path w="2399030" h="1641475">
                  <a:moveTo>
                    <a:pt x="1050455" y="506336"/>
                  </a:moveTo>
                  <a:lnTo>
                    <a:pt x="1047496" y="461568"/>
                  </a:lnTo>
                  <a:lnTo>
                    <a:pt x="1041387" y="420217"/>
                  </a:lnTo>
                  <a:lnTo>
                    <a:pt x="1017511" y="332422"/>
                  </a:lnTo>
                  <a:lnTo>
                    <a:pt x="997902" y="285178"/>
                  </a:lnTo>
                  <a:lnTo>
                    <a:pt x="973848" y="241668"/>
                  </a:lnTo>
                  <a:lnTo>
                    <a:pt x="945743" y="201841"/>
                  </a:lnTo>
                  <a:lnTo>
                    <a:pt x="913993" y="165696"/>
                  </a:lnTo>
                  <a:lnTo>
                    <a:pt x="879005" y="133184"/>
                  </a:lnTo>
                  <a:lnTo>
                    <a:pt x="841171" y="104292"/>
                  </a:lnTo>
                  <a:lnTo>
                    <a:pt x="800887" y="78981"/>
                  </a:lnTo>
                  <a:lnTo>
                    <a:pt x="758558" y="57226"/>
                  </a:lnTo>
                  <a:lnTo>
                    <a:pt x="714565" y="39014"/>
                  </a:lnTo>
                  <a:lnTo>
                    <a:pt x="669340" y="24295"/>
                  </a:lnTo>
                  <a:lnTo>
                    <a:pt x="623252" y="13055"/>
                  </a:lnTo>
                  <a:lnTo>
                    <a:pt x="576719" y="5257"/>
                  </a:lnTo>
                  <a:lnTo>
                    <a:pt x="530136" y="901"/>
                  </a:lnTo>
                  <a:lnTo>
                    <a:pt x="515150" y="139"/>
                  </a:lnTo>
                  <a:lnTo>
                    <a:pt x="507657" y="139"/>
                  </a:lnTo>
                  <a:lnTo>
                    <a:pt x="501815" y="0"/>
                  </a:lnTo>
                  <a:lnTo>
                    <a:pt x="462902" y="2222"/>
                  </a:lnTo>
                  <a:lnTo>
                    <a:pt x="424510" y="8153"/>
                  </a:lnTo>
                  <a:lnTo>
                    <a:pt x="386791" y="17589"/>
                  </a:lnTo>
                  <a:lnTo>
                    <a:pt x="349897" y="30365"/>
                  </a:lnTo>
                  <a:lnTo>
                    <a:pt x="313994" y="46278"/>
                  </a:lnTo>
                  <a:lnTo>
                    <a:pt x="279247" y="65138"/>
                  </a:lnTo>
                  <a:lnTo>
                    <a:pt x="245783" y="86741"/>
                  </a:lnTo>
                  <a:lnTo>
                    <a:pt x="213779" y="110921"/>
                  </a:lnTo>
                  <a:lnTo>
                    <a:pt x="183388" y="137477"/>
                  </a:lnTo>
                  <a:lnTo>
                    <a:pt x="154774" y="166217"/>
                  </a:lnTo>
                  <a:lnTo>
                    <a:pt x="128066" y="196951"/>
                  </a:lnTo>
                  <a:lnTo>
                    <a:pt x="103441" y="229476"/>
                  </a:lnTo>
                  <a:lnTo>
                    <a:pt x="81051" y="263626"/>
                  </a:lnTo>
                  <a:lnTo>
                    <a:pt x="61061" y="299199"/>
                  </a:lnTo>
                  <a:lnTo>
                    <a:pt x="43611" y="336003"/>
                  </a:lnTo>
                  <a:lnTo>
                    <a:pt x="28854" y="373849"/>
                  </a:lnTo>
                  <a:lnTo>
                    <a:pt x="16967" y="412546"/>
                  </a:lnTo>
                  <a:lnTo>
                    <a:pt x="8089" y="451904"/>
                  </a:lnTo>
                  <a:lnTo>
                    <a:pt x="2387" y="491718"/>
                  </a:lnTo>
                  <a:lnTo>
                    <a:pt x="0" y="531825"/>
                  </a:lnTo>
                  <a:lnTo>
                    <a:pt x="1104" y="572020"/>
                  </a:lnTo>
                  <a:lnTo>
                    <a:pt x="5842" y="612114"/>
                  </a:lnTo>
                  <a:lnTo>
                    <a:pt x="14376" y="651916"/>
                  </a:lnTo>
                  <a:lnTo>
                    <a:pt x="26860" y="691222"/>
                  </a:lnTo>
                  <a:lnTo>
                    <a:pt x="43459" y="729869"/>
                  </a:lnTo>
                  <a:lnTo>
                    <a:pt x="64300" y="767651"/>
                  </a:lnTo>
                  <a:lnTo>
                    <a:pt x="89573" y="804379"/>
                  </a:lnTo>
                  <a:lnTo>
                    <a:pt x="119418" y="839851"/>
                  </a:lnTo>
                  <a:lnTo>
                    <a:pt x="147701" y="868794"/>
                  </a:lnTo>
                  <a:lnTo>
                    <a:pt x="180936" y="895540"/>
                  </a:lnTo>
                  <a:lnTo>
                    <a:pt x="218478" y="919861"/>
                  </a:lnTo>
                  <a:lnTo>
                    <a:pt x="259651" y="941590"/>
                  </a:lnTo>
                  <a:lnTo>
                    <a:pt x="303834" y="960513"/>
                  </a:lnTo>
                  <a:lnTo>
                    <a:pt x="350367" y="976452"/>
                  </a:lnTo>
                  <a:lnTo>
                    <a:pt x="398602" y="989177"/>
                  </a:lnTo>
                  <a:lnTo>
                    <a:pt x="447878" y="998512"/>
                  </a:lnTo>
                  <a:lnTo>
                    <a:pt x="497573" y="1004265"/>
                  </a:lnTo>
                  <a:lnTo>
                    <a:pt x="547027" y="1006221"/>
                  </a:lnTo>
                  <a:lnTo>
                    <a:pt x="595223" y="1004265"/>
                  </a:lnTo>
                  <a:lnTo>
                    <a:pt x="643293" y="997864"/>
                  </a:lnTo>
                  <a:lnTo>
                    <a:pt x="688454" y="987120"/>
                  </a:lnTo>
                  <a:lnTo>
                    <a:pt x="730745" y="971740"/>
                  </a:lnTo>
                  <a:lnTo>
                    <a:pt x="769493" y="951496"/>
                  </a:lnTo>
                  <a:lnTo>
                    <a:pt x="804075" y="926211"/>
                  </a:lnTo>
                  <a:lnTo>
                    <a:pt x="872655" y="889254"/>
                  </a:lnTo>
                  <a:lnTo>
                    <a:pt x="909726" y="873442"/>
                  </a:lnTo>
                  <a:lnTo>
                    <a:pt x="942098" y="849591"/>
                  </a:lnTo>
                  <a:lnTo>
                    <a:pt x="969924" y="818819"/>
                  </a:lnTo>
                  <a:lnTo>
                    <a:pt x="993368" y="782294"/>
                  </a:lnTo>
                  <a:lnTo>
                    <a:pt x="1012571" y="741146"/>
                  </a:lnTo>
                  <a:lnTo>
                    <a:pt x="1027684" y="696544"/>
                  </a:lnTo>
                  <a:lnTo>
                    <a:pt x="1038885" y="649605"/>
                  </a:lnTo>
                  <a:lnTo>
                    <a:pt x="1046302" y="601497"/>
                  </a:lnTo>
                  <a:lnTo>
                    <a:pt x="1050112" y="553364"/>
                  </a:lnTo>
                  <a:lnTo>
                    <a:pt x="1050455" y="506336"/>
                  </a:lnTo>
                  <a:close/>
                </a:path>
                <a:path w="2399030" h="1641475">
                  <a:moveTo>
                    <a:pt x="2341283" y="1615528"/>
                  </a:moveTo>
                  <a:lnTo>
                    <a:pt x="2338984" y="1564259"/>
                  </a:lnTo>
                  <a:lnTo>
                    <a:pt x="2325827" y="1493850"/>
                  </a:lnTo>
                  <a:lnTo>
                    <a:pt x="2312339" y="1449133"/>
                  </a:lnTo>
                  <a:lnTo>
                    <a:pt x="2295118" y="1404912"/>
                  </a:lnTo>
                  <a:lnTo>
                    <a:pt x="2274366" y="1361681"/>
                  </a:lnTo>
                  <a:lnTo>
                    <a:pt x="2250262" y="1319885"/>
                  </a:lnTo>
                  <a:lnTo>
                    <a:pt x="2222970" y="1280033"/>
                  </a:lnTo>
                  <a:lnTo>
                    <a:pt x="2192693" y="1242580"/>
                  </a:lnTo>
                  <a:lnTo>
                    <a:pt x="2159597" y="1207998"/>
                  </a:lnTo>
                  <a:lnTo>
                    <a:pt x="2123871" y="1176782"/>
                  </a:lnTo>
                  <a:lnTo>
                    <a:pt x="2085682" y="1149375"/>
                  </a:lnTo>
                  <a:lnTo>
                    <a:pt x="2045233" y="1126274"/>
                  </a:lnTo>
                  <a:lnTo>
                    <a:pt x="2002688" y="1107948"/>
                  </a:lnTo>
                  <a:lnTo>
                    <a:pt x="1985429" y="1102106"/>
                  </a:lnTo>
                  <a:lnTo>
                    <a:pt x="1966785" y="1095794"/>
                  </a:lnTo>
                  <a:lnTo>
                    <a:pt x="1931581" y="1086650"/>
                  </a:lnTo>
                  <a:lnTo>
                    <a:pt x="1896414" y="1080871"/>
                  </a:lnTo>
                  <a:lnTo>
                    <a:pt x="1860575" y="1078865"/>
                  </a:lnTo>
                  <a:lnTo>
                    <a:pt x="1860575" y="1078992"/>
                  </a:lnTo>
                  <a:lnTo>
                    <a:pt x="1846173" y="1079334"/>
                  </a:lnTo>
                  <a:lnTo>
                    <a:pt x="1801266" y="1084453"/>
                  </a:lnTo>
                  <a:lnTo>
                    <a:pt x="1750542" y="1098156"/>
                  </a:lnTo>
                  <a:lnTo>
                    <a:pt x="1702777" y="1119619"/>
                  </a:lnTo>
                  <a:lnTo>
                    <a:pt x="1658213" y="1147470"/>
                  </a:lnTo>
                  <a:lnTo>
                    <a:pt x="1617091" y="1180350"/>
                  </a:lnTo>
                  <a:lnTo>
                    <a:pt x="1579651" y="1216914"/>
                  </a:lnTo>
                  <a:lnTo>
                    <a:pt x="1545272" y="1256779"/>
                  </a:lnTo>
                  <a:lnTo>
                    <a:pt x="1514017" y="1299959"/>
                  </a:lnTo>
                  <a:lnTo>
                    <a:pt x="1486712" y="1345882"/>
                  </a:lnTo>
                  <a:lnTo>
                    <a:pt x="1464208" y="1393990"/>
                  </a:lnTo>
                  <a:lnTo>
                    <a:pt x="1447317" y="1443736"/>
                  </a:lnTo>
                  <a:lnTo>
                    <a:pt x="1437563" y="1492707"/>
                  </a:lnTo>
                  <a:lnTo>
                    <a:pt x="1434338" y="1542275"/>
                  </a:lnTo>
                  <a:lnTo>
                    <a:pt x="1436966" y="1591919"/>
                  </a:lnTo>
                  <a:lnTo>
                    <a:pt x="1444764" y="1641055"/>
                  </a:lnTo>
                  <a:lnTo>
                    <a:pt x="1458620" y="1641055"/>
                  </a:lnTo>
                  <a:lnTo>
                    <a:pt x="1451851" y="1591919"/>
                  </a:lnTo>
                  <a:lnTo>
                    <a:pt x="1451775" y="1589925"/>
                  </a:lnTo>
                  <a:lnTo>
                    <a:pt x="1450390" y="1542275"/>
                  </a:lnTo>
                  <a:lnTo>
                    <a:pt x="1454505" y="1493380"/>
                  </a:lnTo>
                  <a:lnTo>
                    <a:pt x="1464335" y="1445768"/>
                  </a:lnTo>
                  <a:lnTo>
                    <a:pt x="1479194" y="1402194"/>
                  </a:lnTo>
                  <a:lnTo>
                    <a:pt x="1499412" y="1359420"/>
                  </a:lnTo>
                  <a:lnTo>
                    <a:pt x="1524279" y="1318006"/>
                  </a:lnTo>
                  <a:lnTo>
                    <a:pt x="1553146" y="1278547"/>
                  </a:lnTo>
                  <a:lnTo>
                    <a:pt x="1585302" y="1241615"/>
                  </a:lnTo>
                  <a:lnTo>
                    <a:pt x="1620075" y="1207808"/>
                  </a:lnTo>
                  <a:lnTo>
                    <a:pt x="1656778" y="1177709"/>
                  </a:lnTo>
                  <a:lnTo>
                    <a:pt x="1694713" y="1151890"/>
                  </a:lnTo>
                  <a:lnTo>
                    <a:pt x="1737410" y="1129919"/>
                  </a:lnTo>
                  <a:lnTo>
                    <a:pt x="1782521" y="1114374"/>
                  </a:lnTo>
                  <a:lnTo>
                    <a:pt x="1829320" y="1105154"/>
                  </a:lnTo>
                  <a:lnTo>
                    <a:pt x="1877085" y="1102106"/>
                  </a:lnTo>
                  <a:lnTo>
                    <a:pt x="1881403" y="1102106"/>
                  </a:lnTo>
                  <a:lnTo>
                    <a:pt x="1920455" y="1105573"/>
                  </a:lnTo>
                  <a:lnTo>
                    <a:pt x="1976932" y="1121575"/>
                  </a:lnTo>
                  <a:lnTo>
                    <a:pt x="2048954" y="1151001"/>
                  </a:lnTo>
                  <a:lnTo>
                    <a:pt x="2090166" y="1175118"/>
                  </a:lnTo>
                  <a:lnTo>
                    <a:pt x="2128901" y="1203921"/>
                  </a:lnTo>
                  <a:lnTo>
                    <a:pt x="2164905" y="1236840"/>
                  </a:lnTo>
                  <a:lnTo>
                    <a:pt x="2197976" y="1273352"/>
                  </a:lnTo>
                  <a:lnTo>
                    <a:pt x="2227846" y="1312913"/>
                  </a:lnTo>
                  <a:lnTo>
                    <a:pt x="2254300" y="1354975"/>
                  </a:lnTo>
                  <a:lnTo>
                    <a:pt x="2277097" y="1399006"/>
                  </a:lnTo>
                  <a:lnTo>
                    <a:pt x="2296007" y="1444459"/>
                  </a:lnTo>
                  <a:lnTo>
                    <a:pt x="2310790" y="1490789"/>
                  </a:lnTo>
                  <a:lnTo>
                    <a:pt x="2321217" y="1537462"/>
                  </a:lnTo>
                  <a:lnTo>
                    <a:pt x="2327046" y="1583944"/>
                  </a:lnTo>
                  <a:lnTo>
                    <a:pt x="2327922" y="1615528"/>
                  </a:lnTo>
                  <a:lnTo>
                    <a:pt x="2327618" y="1626895"/>
                  </a:lnTo>
                  <a:lnTo>
                    <a:pt x="2326665" y="1641055"/>
                  </a:lnTo>
                  <a:lnTo>
                    <a:pt x="2340127" y="1641055"/>
                  </a:lnTo>
                  <a:lnTo>
                    <a:pt x="2341283" y="1615528"/>
                  </a:lnTo>
                  <a:close/>
                </a:path>
                <a:path w="2399030" h="1641475">
                  <a:moveTo>
                    <a:pt x="2398649" y="1566100"/>
                  </a:moveTo>
                  <a:lnTo>
                    <a:pt x="2396579" y="1515922"/>
                  </a:lnTo>
                  <a:lnTo>
                    <a:pt x="2390254" y="1465834"/>
                  </a:lnTo>
                  <a:lnTo>
                    <a:pt x="2379662" y="1416405"/>
                  </a:lnTo>
                  <a:lnTo>
                    <a:pt x="2364765" y="1368158"/>
                  </a:lnTo>
                  <a:lnTo>
                    <a:pt x="2345550" y="1321638"/>
                  </a:lnTo>
                  <a:lnTo>
                    <a:pt x="2321966" y="1277416"/>
                  </a:lnTo>
                  <a:lnTo>
                    <a:pt x="2294013" y="1236014"/>
                  </a:lnTo>
                  <a:lnTo>
                    <a:pt x="2261641" y="1197991"/>
                  </a:lnTo>
                  <a:lnTo>
                    <a:pt x="2224189" y="1162977"/>
                  </a:lnTo>
                  <a:lnTo>
                    <a:pt x="2183231" y="1132205"/>
                  </a:lnTo>
                  <a:lnTo>
                    <a:pt x="2139302" y="1105687"/>
                  </a:lnTo>
                  <a:lnTo>
                    <a:pt x="2092960" y="1083411"/>
                  </a:lnTo>
                  <a:lnTo>
                    <a:pt x="2044712" y="1065352"/>
                  </a:lnTo>
                  <a:lnTo>
                    <a:pt x="1995106" y="1051509"/>
                  </a:lnTo>
                  <a:lnTo>
                    <a:pt x="1944687" y="1041882"/>
                  </a:lnTo>
                  <a:lnTo>
                    <a:pt x="1893976" y="1036447"/>
                  </a:lnTo>
                  <a:lnTo>
                    <a:pt x="1868131" y="1035380"/>
                  </a:lnTo>
                  <a:lnTo>
                    <a:pt x="1858111" y="1035380"/>
                  </a:lnTo>
                  <a:lnTo>
                    <a:pt x="1809064" y="1037793"/>
                  </a:lnTo>
                  <a:lnTo>
                    <a:pt x="1759826" y="1045159"/>
                  </a:lnTo>
                  <a:lnTo>
                    <a:pt x="1712188" y="1057262"/>
                  </a:lnTo>
                  <a:lnTo>
                    <a:pt x="1666481" y="1073962"/>
                  </a:lnTo>
                  <a:lnTo>
                    <a:pt x="1623034" y="1095108"/>
                  </a:lnTo>
                  <a:lnTo>
                    <a:pt x="1582178" y="1120559"/>
                  </a:lnTo>
                  <a:lnTo>
                    <a:pt x="1544256" y="1150175"/>
                  </a:lnTo>
                  <a:lnTo>
                    <a:pt x="1509598" y="1183805"/>
                  </a:lnTo>
                  <a:lnTo>
                    <a:pt x="1478534" y="1221333"/>
                  </a:lnTo>
                  <a:lnTo>
                    <a:pt x="1451394" y="1262583"/>
                  </a:lnTo>
                  <a:lnTo>
                    <a:pt x="1428521" y="1307426"/>
                  </a:lnTo>
                  <a:lnTo>
                    <a:pt x="1410233" y="1355725"/>
                  </a:lnTo>
                  <a:lnTo>
                    <a:pt x="1398435" y="1401813"/>
                  </a:lnTo>
                  <a:lnTo>
                    <a:pt x="1391437" y="1449095"/>
                  </a:lnTo>
                  <a:lnTo>
                    <a:pt x="1388808" y="1497126"/>
                  </a:lnTo>
                  <a:lnTo>
                    <a:pt x="1390091" y="1545437"/>
                  </a:lnTo>
                  <a:lnTo>
                    <a:pt x="1394841" y="1593570"/>
                  </a:lnTo>
                  <a:lnTo>
                    <a:pt x="1402613" y="1641055"/>
                  </a:lnTo>
                  <a:lnTo>
                    <a:pt x="1415694" y="1641055"/>
                  </a:lnTo>
                  <a:lnTo>
                    <a:pt x="1409623" y="1600352"/>
                  </a:lnTo>
                  <a:lnTo>
                    <a:pt x="1405877" y="1559636"/>
                  </a:lnTo>
                  <a:lnTo>
                    <a:pt x="1404429" y="1519237"/>
                  </a:lnTo>
                  <a:lnTo>
                    <a:pt x="1404505" y="1515922"/>
                  </a:lnTo>
                  <a:lnTo>
                    <a:pt x="1405280" y="1479423"/>
                  </a:lnTo>
                  <a:lnTo>
                    <a:pt x="1410385" y="1431251"/>
                  </a:lnTo>
                  <a:lnTo>
                    <a:pt x="1420583" y="1384376"/>
                  </a:lnTo>
                  <a:lnTo>
                    <a:pt x="1435646" y="1339189"/>
                  </a:lnTo>
                  <a:lnTo>
                    <a:pt x="1455356" y="1296047"/>
                  </a:lnTo>
                  <a:lnTo>
                    <a:pt x="1479473" y="1255369"/>
                  </a:lnTo>
                  <a:lnTo>
                    <a:pt x="1507756" y="1217498"/>
                  </a:lnTo>
                  <a:lnTo>
                    <a:pt x="1540002" y="1182852"/>
                  </a:lnTo>
                  <a:lnTo>
                    <a:pt x="1575968" y="1151788"/>
                  </a:lnTo>
                  <a:lnTo>
                    <a:pt x="1615427" y="1124712"/>
                  </a:lnTo>
                  <a:lnTo>
                    <a:pt x="1658137" y="1101979"/>
                  </a:lnTo>
                  <a:lnTo>
                    <a:pt x="1707057" y="1082865"/>
                  </a:lnTo>
                  <a:lnTo>
                    <a:pt x="1757641" y="1069530"/>
                  </a:lnTo>
                  <a:lnTo>
                    <a:pt x="1809369" y="1061720"/>
                  </a:lnTo>
                  <a:lnTo>
                    <a:pt x="1861718" y="1059180"/>
                  </a:lnTo>
                  <a:lnTo>
                    <a:pt x="1917598" y="1061961"/>
                  </a:lnTo>
                  <a:lnTo>
                    <a:pt x="1973008" y="1070089"/>
                  </a:lnTo>
                  <a:lnTo>
                    <a:pt x="2027313" y="1083233"/>
                  </a:lnTo>
                  <a:lnTo>
                    <a:pt x="2079904" y="1101090"/>
                  </a:lnTo>
                  <a:lnTo>
                    <a:pt x="2128570" y="1123010"/>
                  </a:lnTo>
                  <a:lnTo>
                    <a:pt x="2173376" y="1149210"/>
                  </a:lnTo>
                  <a:lnTo>
                    <a:pt x="2214219" y="1179487"/>
                  </a:lnTo>
                  <a:lnTo>
                    <a:pt x="2250973" y="1213688"/>
                  </a:lnTo>
                  <a:lnTo>
                    <a:pt x="2283536" y="1251623"/>
                  </a:lnTo>
                  <a:lnTo>
                    <a:pt x="2311781" y="1293114"/>
                  </a:lnTo>
                  <a:lnTo>
                    <a:pt x="2335593" y="1337983"/>
                  </a:lnTo>
                  <a:lnTo>
                    <a:pt x="2354859" y="1386052"/>
                  </a:lnTo>
                  <a:lnTo>
                    <a:pt x="2369464" y="1437132"/>
                  </a:lnTo>
                  <a:lnTo>
                    <a:pt x="2378710" y="1487665"/>
                  </a:lnTo>
                  <a:lnTo>
                    <a:pt x="2383180" y="1538782"/>
                  </a:lnTo>
                  <a:lnTo>
                    <a:pt x="2383066" y="1559636"/>
                  </a:lnTo>
                  <a:lnTo>
                    <a:pt x="2383028" y="1566100"/>
                  </a:lnTo>
                  <a:lnTo>
                    <a:pt x="2382901" y="1590065"/>
                  </a:lnTo>
                  <a:lnTo>
                    <a:pt x="2377846" y="1641055"/>
                  </a:lnTo>
                  <a:lnTo>
                    <a:pt x="2393721" y="1641055"/>
                  </a:lnTo>
                  <a:lnTo>
                    <a:pt x="2394534" y="1634858"/>
                  </a:lnTo>
                  <a:lnTo>
                    <a:pt x="2395258" y="1628559"/>
                  </a:lnTo>
                  <a:lnTo>
                    <a:pt x="2395918" y="1622196"/>
                  </a:lnTo>
                  <a:lnTo>
                    <a:pt x="2396515" y="1615821"/>
                  </a:lnTo>
                  <a:lnTo>
                    <a:pt x="2398649" y="1566100"/>
                  </a:lnTo>
                  <a:close/>
                </a:path>
              </a:pathLst>
            </a:custGeom>
            <a:solidFill>
              <a:srgbClr val="91A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59883" y="9270450"/>
              <a:ext cx="1014094" cy="1016635"/>
            </a:xfrm>
            <a:custGeom>
              <a:avLst/>
              <a:gdLst/>
              <a:ahLst/>
              <a:cxnLst/>
              <a:rect l="l" t="t" r="r" b="b"/>
              <a:pathLst>
                <a:path w="1014094" h="1016634">
                  <a:moveTo>
                    <a:pt x="655416" y="1016549"/>
                  </a:moveTo>
                  <a:lnTo>
                    <a:pt x="349854" y="1016549"/>
                  </a:lnTo>
                  <a:lnTo>
                    <a:pt x="340978" y="1010316"/>
                  </a:lnTo>
                  <a:lnTo>
                    <a:pt x="332471" y="1003554"/>
                  </a:lnTo>
                  <a:lnTo>
                    <a:pt x="324369" y="996219"/>
                  </a:lnTo>
                  <a:lnTo>
                    <a:pt x="316707" y="988313"/>
                  </a:lnTo>
                  <a:lnTo>
                    <a:pt x="253335" y="943102"/>
                  </a:lnTo>
                  <a:lnTo>
                    <a:pt x="215600" y="923331"/>
                  </a:lnTo>
                  <a:lnTo>
                    <a:pt x="180524" y="897613"/>
                  </a:lnTo>
                  <a:lnTo>
                    <a:pt x="148217" y="866622"/>
                  </a:lnTo>
                  <a:lnTo>
                    <a:pt x="118788" y="831032"/>
                  </a:lnTo>
                  <a:lnTo>
                    <a:pt x="92345" y="791516"/>
                  </a:lnTo>
                  <a:lnTo>
                    <a:pt x="68997" y="748747"/>
                  </a:lnTo>
                  <a:lnTo>
                    <a:pt x="48853" y="703399"/>
                  </a:lnTo>
                  <a:lnTo>
                    <a:pt x="32021" y="656145"/>
                  </a:lnTo>
                  <a:lnTo>
                    <a:pt x="18611" y="607659"/>
                  </a:lnTo>
                  <a:lnTo>
                    <a:pt x="8732" y="558614"/>
                  </a:lnTo>
                  <a:lnTo>
                    <a:pt x="2492" y="509684"/>
                  </a:lnTo>
                  <a:lnTo>
                    <a:pt x="0" y="461541"/>
                  </a:lnTo>
                  <a:lnTo>
                    <a:pt x="1364" y="414861"/>
                  </a:lnTo>
                  <a:lnTo>
                    <a:pt x="6695" y="370315"/>
                  </a:lnTo>
                  <a:lnTo>
                    <a:pt x="16100" y="328577"/>
                  </a:lnTo>
                  <a:lnTo>
                    <a:pt x="29688" y="290321"/>
                  </a:lnTo>
                  <a:lnTo>
                    <a:pt x="51311" y="242270"/>
                  </a:lnTo>
                  <a:lnTo>
                    <a:pt x="76956" y="198834"/>
                  </a:lnTo>
                  <a:lnTo>
                    <a:pt x="106266" y="159930"/>
                  </a:lnTo>
                  <a:lnTo>
                    <a:pt x="138889" y="125475"/>
                  </a:lnTo>
                  <a:lnTo>
                    <a:pt x="174467" y="95386"/>
                  </a:lnTo>
                  <a:lnTo>
                    <a:pt x="212647" y="69580"/>
                  </a:lnTo>
                  <a:lnTo>
                    <a:pt x="253073" y="47972"/>
                  </a:lnTo>
                  <a:lnTo>
                    <a:pt x="295390" y="30479"/>
                  </a:lnTo>
                  <a:lnTo>
                    <a:pt x="339244" y="17019"/>
                  </a:lnTo>
                  <a:lnTo>
                    <a:pt x="384262" y="7512"/>
                  </a:lnTo>
                  <a:lnTo>
                    <a:pt x="429902" y="1892"/>
                  </a:lnTo>
                  <a:lnTo>
                    <a:pt x="429410" y="1892"/>
                  </a:lnTo>
                  <a:lnTo>
                    <a:pt x="476473" y="0"/>
                  </a:lnTo>
                  <a:lnTo>
                    <a:pt x="523655" y="1892"/>
                  </a:lnTo>
                  <a:lnTo>
                    <a:pt x="570583" y="7512"/>
                  </a:lnTo>
                  <a:lnTo>
                    <a:pt x="616887" y="16771"/>
                  </a:lnTo>
                  <a:lnTo>
                    <a:pt x="662194" y="29583"/>
                  </a:lnTo>
                  <a:lnTo>
                    <a:pt x="706134" y="45860"/>
                  </a:lnTo>
                  <a:lnTo>
                    <a:pt x="748335" y="65514"/>
                  </a:lnTo>
                  <a:lnTo>
                    <a:pt x="788428" y="88458"/>
                  </a:lnTo>
                  <a:lnTo>
                    <a:pt x="826039" y="114605"/>
                  </a:lnTo>
                  <a:lnTo>
                    <a:pt x="860799" y="143868"/>
                  </a:lnTo>
                  <a:lnTo>
                    <a:pt x="892336" y="176158"/>
                  </a:lnTo>
                  <a:lnTo>
                    <a:pt x="920279" y="211388"/>
                  </a:lnTo>
                  <a:lnTo>
                    <a:pt x="944258" y="249472"/>
                  </a:lnTo>
                  <a:lnTo>
                    <a:pt x="963900" y="290321"/>
                  </a:lnTo>
                  <a:lnTo>
                    <a:pt x="980487" y="334057"/>
                  </a:lnTo>
                  <a:lnTo>
                    <a:pt x="993973" y="379255"/>
                  </a:lnTo>
                  <a:lnTo>
                    <a:pt x="1004161" y="425566"/>
                  </a:lnTo>
                  <a:lnTo>
                    <a:pt x="1010849" y="472646"/>
                  </a:lnTo>
                  <a:lnTo>
                    <a:pt x="1013838" y="520148"/>
                  </a:lnTo>
                  <a:lnTo>
                    <a:pt x="1012929" y="567724"/>
                  </a:lnTo>
                  <a:lnTo>
                    <a:pt x="1007921" y="615029"/>
                  </a:lnTo>
                  <a:lnTo>
                    <a:pt x="998615" y="661716"/>
                  </a:lnTo>
                  <a:lnTo>
                    <a:pt x="984812" y="707438"/>
                  </a:lnTo>
                  <a:lnTo>
                    <a:pt x="966312" y="751848"/>
                  </a:lnTo>
                  <a:lnTo>
                    <a:pt x="942914" y="794601"/>
                  </a:lnTo>
                  <a:lnTo>
                    <a:pt x="914421" y="835349"/>
                  </a:lnTo>
                  <a:lnTo>
                    <a:pt x="880630" y="873747"/>
                  </a:lnTo>
                  <a:lnTo>
                    <a:pt x="841344" y="909446"/>
                  </a:lnTo>
                  <a:lnTo>
                    <a:pt x="804775" y="939302"/>
                  </a:lnTo>
                  <a:lnTo>
                    <a:pt x="760430" y="967882"/>
                  </a:lnTo>
                  <a:lnTo>
                    <a:pt x="710060" y="994011"/>
                  </a:lnTo>
                  <a:lnTo>
                    <a:pt x="655416" y="1016549"/>
                  </a:lnTo>
                  <a:close/>
                </a:path>
              </a:pathLst>
            </a:custGeom>
            <a:solidFill>
              <a:srgbClr val="6494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308516" y="9652037"/>
              <a:ext cx="1010285" cy="635000"/>
            </a:xfrm>
            <a:custGeom>
              <a:avLst/>
              <a:gdLst/>
              <a:ahLst/>
              <a:cxnLst/>
              <a:rect l="l" t="t" r="r" b="b"/>
              <a:pathLst>
                <a:path w="1010284" h="635000">
                  <a:moveTo>
                    <a:pt x="952500" y="569658"/>
                  </a:moveTo>
                  <a:lnTo>
                    <a:pt x="946556" y="503605"/>
                  </a:lnTo>
                  <a:lnTo>
                    <a:pt x="936955" y="458851"/>
                  </a:lnTo>
                  <a:lnTo>
                    <a:pt x="923467" y="414134"/>
                  </a:lnTo>
                  <a:lnTo>
                    <a:pt x="906259" y="369925"/>
                  </a:lnTo>
                  <a:lnTo>
                    <a:pt x="885520" y="326682"/>
                  </a:lnTo>
                  <a:lnTo>
                    <a:pt x="861428" y="284899"/>
                  </a:lnTo>
                  <a:lnTo>
                    <a:pt x="834161" y="245046"/>
                  </a:lnTo>
                  <a:lnTo>
                    <a:pt x="803897" y="207606"/>
                  </a:lnTo>
                  <a:lnTo>
                    <a:pt x="770813" y="173037"/>
                  </a:lnTo>
                  <a:lnTo>
                    <a:pt x="735101" y="141833"/>
                  </a:lnTo>
                  <a:lnTo>
                    <a:pt x="696925" y="114452"/>
                  </a:lnTo>
                  <a:lnTo>
                    <a:pt x="656475" y="91376"/>
                  </a:lnTo>
                  <a:lnTo>
                    <a:pt x="613943" y="73075"/>
                  </a:lnTo>
                  <a:lnTo>
                    <a:pt x="542709" y="51816"/>
                  </a:lnTo>
                  <a:lnTo>
                    <a:pt x="470027" y="43903"/>
                  </a:lnTo>
                  <a:lnTo>
                    <a:pt x="457301" y="44208"/>
                  </a:lnTo>
                  <a:lnTo>
                    <a:pt x="412394" y="49326"/>
                  </a:lnTo>
                  <a:lnTo>
                    <a:pt x="361721" y="63030"/>
                  </a:lnTo>
                  <a:lnTo>
                    <a:pt x="313956" y="84493"/>
                  </a:lnTo>
                  <a:lnTo>
                    <a:pt x="269367" y="112344"/>
                  </a:lnTo>
                  <a:lnTo>
                    <a:pt x="228219" y="145224"/>
                  </a:lnTo>
                  <a:lnTo>
                    <a:pt x="190779" y="181787"/>
                  </a:lnTo>
                  <a:lnTo>
                    <a:pt x="156400" y="221716"/>
                  </a:lnTo>
                  <a:lnTo>
                    <a:pt x="125133" y="264934"/>
                  </a:lnTo>
                  <a:lnTo>
                    <a:pt x="97840" y="310870"/>
                  </a:lnTo>
                  <a:lnTo>
                    <a:pt x="75323" y="359003"/>
                  </a:lnTo>
                  <a:lnTo>
                    <a:pt x="58445" y="408736"/>
                  </a:lnTo>
                  <a:lnTo>
                    <a:pt x="49225" y="453669"/>
                  </a:lnTo>
                  <a:lnTo>
                    <a:pt x="45593" y="499186"/>
                  </a:lnTo>
                  <a:lnTo>
                    <a:pt x="45694" y="502475"/>
                  </a:lnTo>
                  <a:lnTo>
                    <a:pt x="45732" y="503605"/>
                  </a:lnTo>
                  <a:lnTo>
                    <a:pt x="47015" y="544880"/>
                  </a:lnTo>
                  <a:lnTo>
                    <a:pt x="52959" y="590308"/>
                  </a:lnTo>
                  <a:lnTo>
                    <a:pt x="62890" y="634961"/>
                  </a:lnTo>
                  <a:lnTo>
                    <a:pt x="76352" y="634961"/>
                  </a:lnTo>
                  <a:lnTo>
                    <a:pt x="67081" y="590016"/>
                  </a:lnTo>
                  <a:lnTo>
                    <a:pt x="62255" y="544880"/>
                  </a:lnTo>
                  <a:lnTo>
                    <a:pt x="62166" y="536625"/>
                  </a:lnTo>
                  <a:lnTo>
                    <a:pt x="61925" y="499186"/>
                  </a:lnTo>
                  <a:lnTo>
                    <a:pt x="66332" y="454406"/>
                  </a:lnTo>
                  <a:lnTo>
                    <a:pt x="75590" y="410768"/>
                  </a:lnTo>
                  <a:lnTo>
                    <a:pt x="90449" y="367207"/>
                  </a:lnTo>
                  <a:lnTo>
                    <a:pt x="110655" y="324421"/>
                  </a:lnTo>
                  <a:lnTo>
                    <a:pt x="135534" y="283006"/>
                  </a:lnTo>
                  <a:lnTo>
                    <a:pt x="164388" y="243547"/>
                  </a:lnTo>
                  <a:lnTo>
                    <a:pt x="196545" y="206616"/>
                  </a:lnTo>
                  <a:lnTo>
                    <a:pt x="231317" y="172808"/>
                  </a:lnTo>
                  <a:lnTo>
                    <a:pt x="268020" y="142709"/>
                  </a:lnTo>
                  <a:lnTo>
                    <a:pt x="305968" y="116890"/>
                  </a:lnTo>
                  <a:lnTo>
                    <a:pt x="348678" y="94919"/>
                  </a:lnTo>
                  <a:lnTo>
                    <a:pt x="393852" y="79375"/>
                  </a:lnTo>
                  <a:lnTo>
                    <a:pt x="440728" y="70154"/>
                  </a:lnTo>
                  <a:lnTo>
                    <a:pt x="486600" y="67233"/>
                  </a:lnTo>
                  <a:lnTo>
                    <a:pt x="497230" y="67233"/>
                  </a:lnTo>
                  <a:lnTo>
                    <a:pt x="560425" y="77368"/>
                  </a:lnTo>
                  <a:lnTo>
                    <a:pt x="616737" y="97078"/>
                  </a:lnTo>
                  <a:lnTo>
                    <a:pt x="660196" y="116027"/>
                  </a:lnTo>
                  <a:lnTo>
                    <a:pt x="701421" y="140169"/>
                  </a:lnTo>
                  <a:lnTo>
                    <a:pt x="740168" y="168973"/>
                  </a:lnTo>
                  <a:lnTo>
                    <a:pt x="776185" y="201904"/>
                  </a:lnTo>
                  <a:lnTo>
                    <a:pt x="809256" y="238404"/>
                  </a:lnTo>
                  <a:lnTo>
                    <a:pt x="839139" y="277964"/>
                  </a:lnTo>
                  <a:lnTo>
                    <a:pt x="865606" y="320014"/>
                  </a:lnTo>
                  <a:lnTo>
                    <a:pt x="888403" y="364032"/>
                  </a:lnTo>
                  <a:lnTo>
                    <a:pt x="907300" y="409473"/>
                  </a:lnTo>
                  <a:lnTo>
                    <a:pt x="922083" y="455803"/>
                  </a:lnTo>
                  <a:lnTo>
                    <a:pt x="932484" y="502475"/>
                  </a:lnTo>
                  <a:lnTo>
                    <a:pt x="938301" y="548944"/>
                  </a:lnTo>
                  <a:lnTo>
                    <a:pt x="939228" y="570915"/>
                  </a:lnTo>
                  <a:lnTo>
                    <a:pt x="938809" y="592620"/>
                  </a:lnTo>
                  <a:lnTo>
                    <a:pt x="937044" y="614006"/>
                  </a:lnTo>
                  <a:lnTo>
                    <a:pt x="933983" y="634961"/>
                  </a:lnTo>
                  <a:lnTo>
                    <a:pt x="948080" y="634961"/>
                  </a:lnTo>
                  <a:lnTo>
                    <a:pt x="951572" y="602526"/>
                  </a:lnTo>
                  <a:lnTo>
                    <a:pt x="952500" y="569658"/>
                  </a:lnTo>
                  <a:close/>
                </a:path>
                <a:path w="1010284" h="635000">
                  <a:moveTo>
                    <a:pt x="1009942" y="530758"/>
                  </a:moveTo>
                  <a:lnTo>
                    <a:pt x="1009916" y="530199"/>
                  </a:lnTo>
                  <a:lnTo>
                    <a:pt x="1007884" y="480606"/>
                  </a:lnTo>
                  <a:lnTo>
                    <a:pt x="1001585" y="430542"/>
                  </a:lnTo>
                  <a:lnTo>
                    <a:pt x="991019" y="381114"/>
                  </a:lnTo>
                  <a:lnTo>
                    <a:pt x="976134" y="332867"/>
                  </a:lnTo>
                  <a:lnTo>
                    <a:pt x="956919" y="286346"/>
                  </a:lnTo>
                  <a:lnTo>
                    <a:pt x="933348" y="242100"/>
                  </a:lnTo>
                  <a:lnTo>
                    <a:pt x="905395" y="200672"/>
                  </a:lnTo>
                  <a:lnTo>
                    <a:pt x="873023" y="162610"/>
                  </a:lnTo>
                  <a:lnTo>
                    <a:pt x="835558" y="127596"/>
                  </a:lnTo>
                  <a:lnTo>
                    <a:pt x="794588" y="96850"/>
                  </a:lnTo>
                  <a:lnTo>
                    <a:pt x="750646" y="70345"/>
                  </a:lnTo>
                  <a:lnTo>
                    <a:pt x="704265" y="48069"/>
                  </a:lnTo>
                  <a:lnTo>
                    <a:pt x="656005" y="30022"/>
                  </a:lnTo>
                  <a:lnTo>
                    <a:pt x="634149" y="23926"/>
                  </a:lnTo>
                  <a:lnTo>
                    <a:pt x="606374" y="16179"/>
                  </a:lnTo>
                  <a:lnTo>
                    <a:pt x="555942" y="6540"/>
                  </a:lnTo>
                  <a:lnTo>
                    <a:pt x="505231" y="1066"/>
                  </a:lnTo>
                  <a:lnTo>
                    <a:pt x="479386" y="0"/>
                  </a:lnTo>
                  <a:lnTo>
                    <a:pt x="470814" y="0"/>
                  </a:lnTo>
                  <a:lnTo>
                    <a:pt x="470814" y="215"/>
                  </a:lnTo>
                  <a:lnTo>
                    <a:pt x="470154" y="215"/>
                  </a:lnTo>
                  <a:lnTo>
                    <a:pt x="420306" y="2667"/>
                  </a:lnTo>
                  <a:lnTo>
                    <a:pt x="371068" y="10045"/>
                  </a:lnTo>
                  <a:lnTo>
                    <a:pt x="323430" y="22148"/>
                  </a:lnTo>
                  <a:lnTo>
                    <a:pt x="277723" y="38849"/>
                  </a:lnTo>
                  <a:lnTo>
                    <a:pt x="234276" y="60007"/>
                  </a:lnTo>
                  <a:lnTo>
                    <a:pt x="193421" y="85458"/>
                  </a:lnTo>
                  <a:lnTo>
                    <a:pt x="155498" y="115074"/>
                  </a:lnTo>
                  <a:lnTo>
                    <a:pt x="120840" y="148704"/>
                  </a:lnTo>
                  <a:lnTo>
                    <a:pt x="89776" y="186207"/>
                  </a:lnTo>
                  <a:lnTo>
                    <a:pt x="62649" y="227431"/>
                  </a:lnTo>
                  <a:lnTo>
                    <a:pt x="39763" y="272237"/>
                  </a:lnTo>
                  <a:lnTo>
                    <a:pt x="21488" y="320471"/>
                  </a:lnTo>
                  <a:lnTo>
                    <a:pt x="8712" y="371411"/>
                  </a:lnTo>
                  <a:lnTo>
                    <a:pt x="1752" y="423760"/>
                  </a:lnTo>
                  <a:lnTo>
                    <a:pt x="0" y="476885"/>
                  </a:lnTo>
                  <a:lnTo>
                    <a:pt x="2857" y="530199"/>
                  </a:lnTo>
                  <a:lnTo>
                    <a:pt x="2933" y="530758"/>
                  </a:lnTo>
                  <a:lnTo>
                    <a:pt x="9715" y="583082"/>
                  </a:lnTo>
                  <a:lnTo>
                    <a:pt x="19964" y="634961"/>
                  </a:lnTo>
                  <a:lnTo>
                    <a:pt x="32664" y="634961"/>
                  </a:lnTo>
                  <a:lnTo>
                    <a:pt x="23749" y="586994"/>
                  </a:lnTo>
                  <a:lnTo>
                    <a:pt x="18122" y="538924"/>
                  </a:lnTo>
                  <a:lnTo>
                    <a:pt x="15735" y="491172"/>
                  </a:lnTo>
                  <a:lnTo>
                    <a:pt x="16535" y="444169"/>
                  </a:lnTo>
                  <a:lnTo>
                    <a:pt x="21628" y="396036"/>
                  </a:lnTo>
                  <a:lnTo>
                    <a:pt x="31826" y="349186"/>
                  </a:lnTo>
                  <a:lnTo>
                    <a:pt x="46901" y="304012"/>
                  </a:lnTo>
                  <a:lnTo>
                    <a:pt x="66598" y="260896"/>
                  </a:lnTo>
                  <a:lnTo>
                    <a:pt x="90716" y="220205"/>
                  </a:lnTo>
                  <a:lnTo>
                    <a:pt x="119011" y="182346"/>
                  </a:lnTo>
                  <a:lnTo>
                    <a:pt x="151257" y="147675"/>
                  </a:lnTo>
                  <a:lnTo>
                    <a:pt x="187210" y="116598"/>
                  </a:lnTo>
                  <a:lnTo>
                    <a:pt x="226669" y="89496"/>
                  </a:lnTo>
                  <a:lnTo>
                    <a:pt x="269392" y="66725"/>
                  </a:lnTo>
                  <a:lnTo>
                    <a:pt x="318312" y="47612"/>
                  </a:lnTo>
                  <a:lnTo>
                    <a:pt x="368896" y="34277"/>
                  </a:lnTo>
                  <a:lnTo>
                    <a:pt x="420624" y="26479"/>
                  </a:lnTo>
                  <a:lnTo>
                    <a:pt x="472973" y="23926"/>
                  </a:lnTo>
                  <a:lnTo>
                    <a:pt x="528866" y="26708"/>
                  </a:lnTo>
                  <a:lnTo>
                    <a:pt x="584314" y="34836"/>
                  </a:lnTo>
                  <a:lnTo>
                    <a:pt x="637120" y="47612"/>
                  </a:lnTo>
                  <a:lnTo>
                    <a:pt x="691286" y="65836"/>
                  </a:lnTo>
                  <a:lnTo>
                    <a:pt x="739940" y="87731"/>
                  </a:lnTo>
                  <a:lnTo>
                    <a:pt x="784745" y="113919"/>
                  </a:lnTo>
                  <a:lnTo>
                    <a:pt x="825588" y="144208"/>
                  </a:lnTo>
                  <a:lnTo>
                    <a:pt x="862355" y="178435"/>
                  </a:lnTo>
                  <a:lnTo>
                    <a:pt x="894905" y="216382"/>
                  </a:lnTo>
                  <a:lnTo>
                    <a:pt x="923150" y="257886"/>
                  </a:lnTo>
                  <a:lnTo>
                    <a:pt x="946975" y="302768"/>
                  </a:lnTo>
                  <a:lnTo>
                    <a:pt x="966241" y="350824"/>
                  </a:lnTo>
                  <a:lnTo>
                    <a:pt x="980846" y="401878"/>
                  </a:lnTo>
                  <a:lnTo>
                    <a:pt x="989507" y="448106"/>
                  </a:lnTo>
                  <a:lnTo>
                    <a:pt x="994181" y="494842"/>
                  </a:lnTo>
                  <a:lnTo>
                    <a:pt x="994829" y="541743"/>
                  </a:lnTo>
                  <a:lnTo>
                    <a:pt x="991438" y="588505"/>
                  </a:lnTo>
                  <a:lnTo>
                    <a:pt x="983996" y="634961"/>
                  </a:lnTo>
                  <a:lnTo>
                    <a:pt x="1000125" y="634961"/>
                  </a:lnTo>
                  <a:lnTo>
                    <a:pt x="1002550" y="621487"/>
                  </a:lnTo>
                  <a:lnTo>
                    <a:pt x="1004620" y="607999"/>
                  </a:lnTo>
                  <a:lnTo>
                    <a:pt x="1006360" y="594334"/>
                  </a:lnTo>
                  <a:lnTo>
                    <a:pt x="1007770" y="580440"/>
                  </a:lnTo>
                  <a:lnTo>
                    <a:pt x="1009942" y="530758"/>
                  </a:lnTo>
                  <a:close/>
                </a:path>
              </a:pathLst>
            </a:custGeom>
            <a:solidFill>
              <a:srgbClr val="91A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0836" y="0"/>
              <a:ext cx="4733924" cy="56292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7142503" cy="10286999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9891" rIns="0" bIns="0" rtlCol="0">
            <a:spAutoFit/>
          </a:bodyPr>
          <a:lstStyle/>
          <a:p>
            <a:pPr marL="1183005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CONCLUSION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60257" y="7883290"/>
            <a:ext cx="16553180" cy="165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100"/>
              </a:lnSpc>
              <a:spcBef>
                <a:spcPts val="100"/>
              </a:spcBef>
            </a:pPr>
            <a:r>
              <a:rPr sz="3150" spc="-20" dirty="0">
                <a:latin typeface="Verdana"/>
                <a:cs typeface="Verdana"/>
              </a:rPr>
              <a:t>Overall,</a:t>
            </a:r>
            <a:r>
              <a:rPr sz="3150" spc="-320" dirty="0">
                <a:latin typeface="Verdana"/>
                <a:cs typeface="Verdana"/>
              </a:rPr>
              <a:t> </a:t>
            </a:r>
            <a:r>
              <a:rPr sz="3150" spc="100" dirty="0">
                <a:latin typeface="Verdana"/>
                <a:cs typeface="Verdana"/>
              </a:rPr>
              <a:t>the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95" dirty="0">
                <a:latin typeface="Verdana"/>
                <a:cs typeface="Verdana"/>
              </a:rPr>
              <a:t>project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95" dirty="0">
                <a:latin typeface="Verdana"/>
                <a:cs typeface="Verdana"/>
              </a:rPr>
              <a:t>demonstartes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100" dirty="0">
                <a:latin typeface="Verdana"/>
                <a:cs typeface="Verdana"/>
              </a:rPr>
              <a:t>the</a:t>
            </a:r>
            <a:r>
              <a:rPr sz="3150" spc="-320" dirty="0">
                <a:latin typeface="Verdana"/>
                <a:cs typeface="Verdana"/>
              </a:rPr>
              <a:t> </a:t>
            </a:r>
            <a:r>
              <a:rPr sz="3150" spc="120" dirty="0">
                <a:latin typeface="Verdana"/>
                <a:cs typeface="Verdana"/>
              </a:rPr>
              <a:t>effective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75" dirty="0">
                <a:latin typeface="Verdana"/>
                <a:cs typeface="Verdana"/>
              </a:rPr>
              <a:t>use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170" dirty="0">
                <a:latin typeface="Verdana"/>
                <a:cs typeface="Verdana"/>
              </a:rPr>
              <a:t>of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350" dirty="0">
                <a:latin typeface="Verdana"/>
                <a:cs typeface="Verdana"/>
              </a:rPr>
              <a:t>C</a:t>
            </a:r>
            <a:r>
              <a:rPr sz="3150" spc="-320" dirty="0">
                <a:latin typeface="Verdana"/>
                <a:cs typeface="Verdana"/>
              </a:rPr>
              <a:t> </a:t>
            </a:r>
            <a:r>
              <a:rPr sz="3150" spc="80" dirty="0">
                <a:latin typeface="Verdana"/>
                <a:cs typeface="Verdana"/>
              </a:rPr>
              <a:t>programming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160" dirty="0">
                <a:latin typeface="Verdana"/>
                <a:cs typeface="Verdana"/>
              </a:rPr>
              <a:t>concepts </a:t>
            </a:r>
            <a:r>
              <a:rPr sz="3150" spc="125" dirty="0">
                <a:latin typeface="Verdana"/>
                <a:cs typeface="Verdana"/>
              </a:rPr>
              <a:t>such</a:t>
            </a:r>
            <a:r>
              <a:rPr sz="3150" spc="-320" dirty="0">
                <a:latin typeface="Verdana"/>
                <a:cs typeface="Verdana"/>
              </a:rPr>
              <a:t> </a:t>
            </a:r>
            <a:r>
              <a:rPr sz="3150" spc="55" dirty="0">
                <a:latin typeface="Verdana"/>
                <a:cs typeface="Verdana"/>
              </a:rPr>
              <a:t>as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50" dirty="0">
                <a:latin typeface="Verdana"/>
                <a:cs typeface="Verdana"/>
              </a:rPr>
              <a:t>Structurees,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110" dirty="0">
                <a:latin typeface="Verdana"/>
                <a:cs typeface="Verdana"/>
              </a:rPr>
              <a:t>functions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100" dirty="0">
                <a:latin typeface="Verdana"/>
                <a:cs typeface="Verdana"/>
              </a:rPr>
              <a:t>and</a:t>
            </a:r>
            <a:r>
              <a:rPr sz="3150" spc="-320" dirty="0">
                <a:latin typeface="Verdana"/>
                <a:cs typeface="Verdana"/>
              </a:rPr>
              <a:t> </a:t>
            </a:r>
            <a:r>
              <a:rPr sz="3150" spc="65" dirty="0">
                <a:latin typeface="Verdana"/>
                <a:cs typeface="Verdana"/>
              </a:rPr>
              <a:t>file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50" dirty="0">
                <a:latin typeface="Verdana"/>
                <a:cs typeface="Verdana"/>
              </a:rPr>
              <a:t>Handling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135" dirty="0">
                <a:latin typeface="Verdana"/>
                <a:cs typeface="Verdana"/>
              </a:rPr>
              <a:t>to</a:t>
            </a:r>
            <a:r>
              <a:rPr sz="3150" spc="-320" dirty="0">
                <a:latin typeface="Verdana"/>
                <a:cs typeface="Verdana"/>
              </a:rPr>
              <a:t> </a:t>
            </a:r>
            <a:r>
              <a:rPr sz="3150" spc="75" dirty="0">
                <a:latin typeface="Verdana"/>
                <a:cs typeface="Verdana"/>
              </a:rPr>
              <a:t>build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55" dirty="0">
                <a:latin typeface="Verdana"/>
                <a:cs typeface="Verdana"/>
              </a:rPr>
              <a:t>a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120" dirty="0">
                <a:latin typeface="Verdana"/>
                <a:cs typeface="Verdana"/>
              </a:rPr>
              <a:t>practical</a:t>
            </a:r>
            <a:r>
              <a:rPr sz="3150" spc="-315" dirty="0">
                <a:latin typeface="Verdana"/>
                <a:cs typeface="Verdana"/>
              </a:rPr>
              <a:t> </a:t>
            </a:r>
            <a:r>
              <a:rPr sz="3150" spc="100" dirty="0">
                <a:latin typeface="Verdana"/>
                <a:cs typeface="Verdana"/>
              </a:rPr>
              <a:t>and</a:t>
            </a:r>
            <a:r>
              <a:rPr sz="3150" spc="-320" dirty="0">
                <a:latin typeface="Verdana"/>
                <a:cs typeface="Verdana"/>
              </a:rPr>
              <a:t> </a:t>
            </a:r>
            <a:r>
              <a:rPr sz="3150" spc="40" dirty="0">
                <a:latin typeface="Verdana"/>
                <a:cs typeface="Verdana"/>
              </a:rPr>
              <a:t>reliable </a:t>
            </a:r>
            <a:r>
              <a:rPr sz="3150" spc="85" dirty="0">
                <a:latin typeface="Verdana"/>
                <a:cs typeface="Verdana"/>
              </a:rPr>
              <a:t>application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14128" rIns="0" bIns="0" rtlCol="0">
            <a:spAutoFit/>
          </a:bodyPr>
          <a:lstStyle/>
          <a:p>
            <a:pPr marL="272415" marR="1172210">
              <a:lnSpc>
                <a:spcPct val="113100"/>
              </a:lnSpc>
              <a:spcBef>
                <a:spcPts val="100"/>
              </a:spcBef>
            </a:pPr>
            <a:r>
              <a:rPr spc="65" dirty="0"/>
              <a:t>The</a:t>
            </a:r>
            <a:r>
              <a:rPr spc="-300" dirty="0"/>
              <a:t> </a:t>
            </a:r>
            <a:r>
              <a:rPr spc="75" dirty="0"/>
              <a:t>employee</a:t>
            </a:r>
            <a:r>
              <a:rPr spc="-300" dirty="0"/>
              <a:t> </a:t>
            </a:r>
            <a:r>
              <a:rPr dirty="0"/>
              <a:t>system,</a:t>
            </a:r>
            <a:r>
              <a:rPr spc="-295" dirty="0"/>
              <a:t> </a:t>
            </a:r>
            <a:r>
              <a:rPr spc="95" dirty="0"/>
              <a:t>successfully</a:t>
            </a:r>
            <a:r>
              <a:rPr spc="-300" dirty="0"/>
              <a:t> </a:t>
            </a:r>
            <a:r>
              <a:rPr spc="90" dirty="0"/>
              <a:t>automates</a:t>
            </a:r>
            <a:r>
              <a:rPr spc="-295" dirty="0"/>
              <a:t> </a:t>
            </a:r>
            <a:r>
              <a:rPr dirty="0"/>
              <a:t>salary</a:t>
            </a:r>
            <a:r>
              <a:rPr spc="-300" dirty="0"/>
              <a:t> </a:t>
            </a:r>
            <a:r>
              <a:rPr spc="65" dirty="0"/>
              <a:t>calculations,</a:t>
            </a:r>
            <a:r>
              <a:rPr spc="-295" dirty="0"/>
              <a:t> </a:t>
            </a:r>
            <a:r>
              <a:rPr spc="45" dirty="0"/>
              <a:t>ensuring </a:t>
            </a:r>
            <a:r>
              <a:rPr spc="135" dirty="0"/>
              <a:t>accuracy</a:t>
            </a:r>
            <a:r>
              <a:rPr spc="-320" dirty="0"/>
              <a:t> </a:t>
            </a:r>
            <a:r>
              <a:rPr dirty="0"/>
              <a:t>in</a:t>
            </a:r>
            <a:r>
              <a:rPr spc="-315" dirty="0"/>
              <a:t> </a:t>
            </a:r>
            <a:r>
              <a:rPr spc="125" dirty="0"/>
              <a:t>computing</a:t>
            </a:r>
            <a:r>
              <a:rPr spc="-315" dirty="0"/>
              <a:t> </a:t>
            </a:r>
            <a:r>
              <a:rPr spc="80" dirty="0"/>
              <a:t>gross</a:t>
            </a:r>
            <a:r>
              <a:rPr spc="-315" dirty="0"/>
              <a:t> </a:t>
            </a:r>
            <a:r>
              <a:rPr spc="100" dirty="0"/>
              <a:t>and</a:t>
            </a:r>
            <a:r>
              <a:rPr spc="-315" dirty="0"/>
              <a:t> </a:t>
            </a:r>
            <a:r>
              <a:rPr spc="100" dirty="0"/>
              <a:t>net</a:t>
            </a:r>
            <a:r>
              <a:rPr spc="-320" dirty="0"/>
              <a:t> </a:t>
            </a:r>
            <a:r>
              <a:rPr spc="-25" dirty="0"/>
              <a:t>pay</a:t>
            </a:r>
          </a:p>
          <a:p>
            <a:pPr marL="272415" marR="5080">
              <a:lnSpc>
                <a:spcPct val="113100"/>
              </a:lnSpc>
            </a:pPr>
            <a:r>
              <a:rPr spc="65" dirty="0"/>
              <a:t>The</a:t>
            </a:r>
            <a:r>
              <a:rPr spc="-270" dirty="0"/>
              <a:t> </a:t>
            </a:r>
            <a:r>
              <a:rPr dirty="0"/>
              <a:t>System</a:t>
            </a:r>
            <a:r>
              <a:rPr spc="-270" dirty="0"/>
              <a:t> </a:t>
            </a:r>
            <a:r>
              <a:rPr spc="120" dirty="0"/>
              <a:t>reduces</a:t>
            </a:r>
            <a:r>
              <a:rPr spc="-265" dirty="0"/>
              <a:t> </a:t>
            </a:r>
            <a:r>
              <a:rPr dirty="0"/>
              <a:t>manual</a:t>
            </a:r>
            <a:r>
              <a:rPr spc="-270" dirty="0"/>
              <a:t> </a:t>
            </a:r>
            <a:r>
              <a:rPr spc="130" dirty="0"/>
              <a:t>effort</a:t>
            </a:r>
            <a:r>
              <a:rPr spc="-270" dirty="0"/>
              <a:t> </a:t>
            </a:r>
            <a:r>
              <a:rPr spc="100" dirty="0"/>
              <a:t>and</a:t>
            </a:r>
            <a:r>
              <a:rPr spc="-265" dirty="0"/>
              <a:t> </a:t>
            </a:r>
            <a:r>
              <a:rPr spc="100" dirty="0"/>
              <a:t>enhances</a:t>
            </a:r>
            <a:r>
              <a:rPr spc="-270" dirty="0"/>
              <a:t> </a:t>
            </a:r>
            <a:r>
              <a:rPr spc="110" dirty="0"/>
              <a:t>data</a:t>
            </a:r>
            <a:r>
              <a:rPr spc="-265" dirty="0"/>
              <a:t> </a:t>
            </a:r>
            <a:r>
              <a:rPr spc="90" dirty="0"/>
              <a:t>accessibilty</a:t>
            </a:r>
            <a:r>
              <a:rPr spc="-270" dirty="0"/>
              <a:t> </a:t>
            </a:r>
            <a:r>
              <a:rPr spc="85" dirty="0"/>
              <a:t>through</a:t>
            </a:r>
            <a:r>
              <a:rPr spc="-270" dirty="0"/>
              <a:t> </a:t>
            </a:r>
            <a:r>
              <a:rPr spc="85" dirty="0"/>
              <a:t>quick </a:t>
            </a:r>
            <a:r>
              <a:rPr spc="75" dirty="0"/>
              <a:t>employee</a:t>
            </a:r>
            <a:r>
              <a:rPr spc="-305" dirty="0"/>
              <a:t> </a:t>
            </a:r>
            <a:r>
              <a:rPr spc="100" dirty="0"/>
              <a:t>search</a:t>
            </a:r>
            <a:r>
              <a:rPr spc="-300" dirty="0"/>
              <a:t> </a:t>
            </a:r>
            <a:r>
              <a:rPr dirty="0"/>
              <a:t>by</a:t>
            </a:r>
            <a:r>
              <a:rPr spc="-300" dirty="0"/>
              <a:t> </a:t>
            </a:r>
            <a:r>
              <a:rPr spc="75" dirty="0"/>
              <a:t>name</a:t>
            </a:r>
            <a:r>
              <a:rPr spc="-300" dirty="0"/>
              <a:t> </a:t>
            </a:r>
            <a:r>
              <a:rPr spc="70" dirty="0"/>
              <a:t>or</a:t>
            </a:r>
            <a:r>
              <a:rPr spc="-300" dirty="0"/>
              <a:t> </a:t>
            </a:r>
            <a:r>
              <a:rPr spc="60" dirty="0"/>
              <a:t>id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435</Words>
  <Application>Microsoft Office PowerPoint</Application>
  <PresentationFormat>Custom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 Black</vt:lpstr>
      <vt:lpstr>Arial MT</vt:lpstr>
      <vt:lpstr>Calibri</vt:lpstr>
      <vt:lpstr>Georgia</vt:lpstr>
      <vt:lpstr>Palatino Linotype</vt:lpstr>
      <vt:lpstr>Tahoma</vt:lpstr>
      <vt:lpstr>Trebuchet MS</vt:lpstr>
      <vt:lpstr>Verdana</vt:lpstr>
      <vt:lpstr>Office Theme</vt:lpstr>
      <vt:lpstr>PowerPoint Presentation</vt:lpstr>
      <vt:lpstr>INTRODUCTION</vt:lpstr>
      <vt:lpstr>PROJECT GOAL</vt:lpstr>
      <vt:lpstr>PROBLEM DEFINATION</vt:lpstr>
      <vt:lpstr>FEATURES OF EMPLOYEE PAYROLL SYSTEM</vt:lpstr>
      <vt:lpstr>C-Programming Elements</vt:lpstr>
      <vt:lpstr>FUTURE ENHANCEMENTS</vt:lpstr>
      <vt:lpstr>REFERENCES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payroll system (1).pdf</dc:title>
  <dc:creator>Vasvi Sood</dc:creator>
  <cp:keywords>DAG6bcCj6HI,BAFoVqIXK3Q,0</cp:keywords>
  <cp:lastModifiedBy>Vasvi Sood</cp:lastModifiedBy>
  <cp:revision>1</cp:revision>
  <dcterms:created xsi:type="dcterms:W3CDTF">2025-12-03T07:22:27Z</dcterms:created>
  <dcterms:modified xsi:type="dcterms:W3CDTF">2025-12-06T04:31:50Z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2025-12-03T00:00:00Z</vt:filetime>
  </property>
  <property fmtid="{D5CDD505-2E9C-101B-9397-08002B2CF9AE}" pid="3" name="Creator">
    <vt:lpwstr>Canva</vt:lpwstr>
  </property>
  <property fmtid="{D5CDD505-2E9C-101B-9397-08002B2CF9AE}" pid="4" name="LastSaved">
    <vt:filetime>2025-12-03T00:00:00Z</vt:filetime>
  </property>
  <property fmtid="{D5CDD505-2E9C-101B-9397-08002B2CF9AE}" pid="5" name="Producer">
    <vt:lpwstr>Canva</vt:lpwstr>
  </property>
</Properties>
</file>